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84" r:id="rId7"/>
    <p:sldId id="285" r:id="rId8"/>
    <p:sldId id="286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Abel" panose="020B0604020202020204" charset="0"/>
      <p:regular r:id="rId14"/>
    </p:embeddedFont>
    <p:embeddedFont>
      <p:font typeface="Anton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ira ExtraCondensed ExtraBold" panose="020B060402020202020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b2ce798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b2ce798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cfa781d9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7cfa781d9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7cfa781d9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7cfa781d9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cfa781d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7cfa781d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cfa781d9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cfa781d9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13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68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cfa781d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7cfa781d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57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7cfa781d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7cfa781d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6725" y="1461650"/>
            <a:ext cx="837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4_3_1">
    <p:bg>
      <p:bgPr>
        <a:solidFill>
          <a:srgbClr val="F3F3F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6982882" y="1205014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_1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757850" y="673200"/>
            <a:ext cx="1628400" cy="45153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9838" y="33850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699838" y="25873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699838" y="17895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699838" y="9918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bel"/>
              <a:buNone/>
              <a:defRPr sz="11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3649980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rgbClr val="F3F3F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hasCustomPrompt="1"/>
          </p:nvPr>
        </p:nvSpPr>
        <p:spPr>
          <a:xfrm>
            <a:off x="4671338" y="67392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 flipH="1">
            <a:off x="5900950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2"/>
          </p:nvPr>
        </p:nvSpPr>
        <p:spPr>
          <a:xfrm>
            <a:off x="5900950" y="97975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3" hasCustomPrompt="1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 flipH="1">
            <a:off x="5900950" y="1859123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5"/>
          </p:nvPr>
        </p:nvSpPr>
        <p:spPr>
          <a:xfrm>
            <a:off x="5900950" y="2471304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 hasCustomPrompt="1"/>
          </p:nvPr>
        </p:nvSpPr>
        <p:spPr>
          <a:xfrm>
            <a:off x="3583427" y="673900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7"/>
          </p:nvPr>
        </p:nvSpPr>
        <p:spPr>
          <a:xfrm flipH="1">
            <a:off x="1394425" y="367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8"/>
          </p:nvPr>
        </p:nvSpPr>
        <p:spPr>
          <a:xfrm>
            <a:off x="999625" y="97977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9" hasCustomPrompt="1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999625" y="2471312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5" hasCustomPrompt="1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6"/>
          </p:nvPr>
        </p:nvSpPr>
        <p:spPr>
          <a:xfrm flipH="1">
            <a:off x="5900950" y="3376576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7"/>
          </p:nvPr>
        </p:nvSpPr>
        <p:spPr>
          <a:xfrm>
            <a:off x="5900950" y="3988759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8" hasCustomPrompt="1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9"/>
          </p:nvPr>
        </p:nvSpPr>
        <p:spPr>
          <a:xfrm flipH="1">
            <a:off x="1394425" y="3376575"/>
            <a:ext cx="1848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20"/>
          </p:nvPr>
        </p:nvSpPr>
        <p:spPr>
          <a:xfrm>
            <a:off x="999625" y="3988767"/>
            <a:ext cx="2243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_5">
    <p:bg>
      <p:bgPr>
        <a:solidFill>
          <a:srgbClr val="F3F3F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6086775" y="2303100"/>
            <a:ext cx="2224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ctrTitle"/>
          </p:nvPr>
        </p:nvSpPr>
        <p:spPr>
          <a:xfrm>
            <a:off x="2278690" y="1545450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_4_1">
    <p:bg>
      <p:bgPr>
        <a:solidFill>
          <a:srgbClr val="F3F3F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567800" y="1776600"/>
            <a:ext cx="6008400" cy="15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 flipH="1">
            <a:off x="2861934" y="2817150"/>
            <a:ext cx="426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on"/>
              <a:buNone/>
              <a:defRPr sz="12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2"/>
          </p:nvPr>
        </p:nvSpPr>
        <p:spPr>
          <a:xfrm>
            <a:off x="1893550" y="2323100"/>
            <a:ext cx="5356800" cy="5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2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_1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206400" y="0"/>
            <a:ext cx="946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_1">
    <p:bg>
      <p:bgPr>
        <a:solidFill>
          <a:srgbClr val="F3F3F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206400" y="0"/>
            <a:ext cx="946800" cy="451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">
  <p:cSld name="CUSTOM_2_1_1_1">
    <p:bg>
      <p:bgPr>
        <a:solidFill>
          <a:srgbClr val="F3F3F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868975" y="2143950"/>
            <a:ext cx="14061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9925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992475" y="2678542"/>
            <a:ext cx="2243400" cy="53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3"/>
          </p:nvPr>
        </p:nvSpPr>
        <p:spPr>
          <a:xfrm flipH="1">
            <a:off x="5908125" y="1809450"/>
            <a:ext cx="2243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nton"/>
              <a:buNone/>
              <a:defRPr sz="16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4"/>
          </p:nvPr>
        </p:nvSpPr>
        <p:spPr>
          <a:xfrm>
            <a:off x="5908125" y="2678542"/>
            <a:ext cx="2243400" cy="537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mailto:Vm.tirado@uniandes.edu.co" TargetMode="External"/><Relationship Id="rId5" Type="http://schemas.openxmlformats.org/officeDocument/2006/relationships/hyperlink" Target="mailto:na.tobo@uniandes.edu.co" TargetMode="External"/><Relationship Id="rId4" Type="http://schemas.openxmlformats.org/officeDocument/2006/relationships/hyperlink" Target="mailto:jf.rubio@uniandes.edu.c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766725" y="1372418"/>
            <a:ext cx="47019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accent1"/>
                </a:solidFill>
              </a:rPr>
              <a:t>Infra</a:t>
            </a:r>
            <a:r>
              <a:rPr lang="es" sz="6000">
                <a:solidFill>
                  <a:srgbClr val="000000"/>
                </a:solidFill>
              </a:rPr>
              <a:t>Visible</a:t>
            </a:r>
            <a:r>
              <a:rPr lang="es" sz="6000">
                <a:solidFill>
                  <a:schemeClr val="accent1"/>
                </a:solidFill>
              </a:rPr>
              <a:t> 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l="27225" b="45622"/>
          <a:stretch/>
        </p:blipFill>
        <p:spPr>
          <a:xfrm flipH="1">
            <a:off x="0" y="0"/>
            <a:ext cx="45917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/>
          </a:blip>
          <a:srcRect l="27813" r="12641"/>
          <a:stretch/>
        </p:blipFill>
        <p:spPr>
          <a:xfrm>
            <a:off x="4552302" y="-93786"/>
            <a:ext cx="4591698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/>
          <p:nvPr/>
        </p:nvSpPr>
        <p:spPr>
          <a:xfrm flipH="1">
            <a:off x="3235872" y="-85576"/>
            <a:ext cx="2721174" cy="52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24"/>
          <p:cNvSpPr txBox="1">
            <a:spLocks noGrp="1"/>
          </p:cNvSpPr>
          <p:nvPr>
            <p:ph type="ctrTitle"/>
          </p:nvPr>
        </p:nvSpPr>
        <p:spPr>
          <a:xfrm>
            <a:off x="3340826" y="947947"/>
            <a:ext cx="2243399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dirty="0">
                <a:solidFill>
                  <a:srgbClr val="434343"/>
                </a:solidFill>
              </a:rPr>
              <a:t>Herramientas</a:t>
            </a:r>
            <a:br>
              <a:rPr lang="es" sz="2700" dirty="0">
                <a:solidFill>
                  <a:srgbClr val="434343"/>
                </a:solidFill>
              </a:rPr>
            </a:br>
            <a:r>
              <a:rPr lang="es" sz="2700" dirty="0">
                <a:solidFill>
                  <a:srgbClr val="434343"/>
                </a:solidFill>
              </a:rPr>
              <a:t>Utilizadas</a:t>
            </a:r>
            <a:endParaRPr sz="2700" dirty="0">
              <a:solidFill>
                <a:srgbClr val="434343"/>
              </a:solidFill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2"/>
          </p:nvPr>
        </p:nvSpPr>
        <p:spPr>
          <a:xfrm>
            <a:off x="991773" y="358923"/>
            <a:ext cx="2243400" cy="411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4"/>
          </p:nvPr>
        </p:nvSpPr>
        <p:spPr>
          <a:xfrm>
            <a:off x="5908125" y="358923"/>
            <a:ext cx="2243400" cy="411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3A0DDCE-6D0E-4AAB-AED4-B5FCF8663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30" y="1889123"/>
            <a:ext cx="2451026" cy="68762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76D8A6F-8B81-457D-8386-053019A78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026" y="2143675"/>
            <a:ext cx="1379386" cy="1282917"/>
          </a:xfrm>
          <a:prstGeom prst="rect">
            <a:avLst/>
          </a:prstGeom>
        </p:spPr>
      </p:pic>
      <p:pic>
        <p:nvPicPr>
          <p:cNvPr id="12" name="Picture 1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3C4DCDF-D431-4A88-AA8A-371C0033F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93" y="3046458"/>
            <a:ext cx="1442912" cy="94535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D395AC5-CD8C-4EAC-A219-4D32338A6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244" y="905378"/>
            <a:ext cx="1668848" cy="172169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D422A8F-36EC-498B-9E74-277B6AFA7C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0876" y="3079782"/>
            <a:ext cx="2721174" cy="56351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34D30B09-7BA3-49D6-9D99-5FEC92D87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9912" y="3776422"/>
            <a:ext cx="1216210" cy="1409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¿Alguna pregunta?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Correo: </a:t>
            </a:r>
            <a:r>
              <a:rPr lang="es-CO" dirty="0">
                <a:hlinkClick r:id="rId4"/>
              </a:rPr>
              <a:t>jf.rubio@uniandes.edu.co</a:t>
            </a:r>
            <a:r>
              <a:rPr lang="es-CO" dirty="0"/>
              <a:t>, </a:t>
            </a:r>
            <a:r>
              <a:rPr lang="es-CO" dirty="0">
                <a:hlinkClick r:id="rId5"/>
              </a:rPr>
              <a:t>na.tobo@uniandes.edu.co</a:t>
            </a:r>
            <a:r>
              <a:rPr lang="es-C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>
                <a:hlinkClick r:id="rId6"/>
              </a:rPr>
              <a:t>Vm.tirado@uniandes.edu.co</a:t>
            </a: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C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Propuesta planteada por: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Vilma Marcela Tirado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Nicolás Tobo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dirty="0"/>
              <a:t>Juan Felipe Rubio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 flipH="1">
            <a:off x="4839412" y="1447362"/>
            <a:ext cx="3442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Gracias por su atención</a:t>
            </a:r>
            <a:endParaRPr dirty="0"/>
          </a:p>
        </p:txBody>
      </p:sp>
      <p:sp>
        <p:nvSpPr>
          <p:cNvPr id="269" name="Google Shape;269;p25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2716950" y="673200"/>
            <a:ext cx="6427200" cy="447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9116" r="9124"/>
          <a:stretch/>
        </p:blipFill>
        <p:spPr>
          <a:xfrm>
            <a:off x="3266900" y="348600"/>
            <a:ext cx="5877100" cy="47945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699838" y="33850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Agradecimientos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2"/>
          </p:nvPr>
        </p:nvSpPr>
        <p:spPr>
          <a:xfrm>
            <a:off x="699838" y="25873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Herramientas Utilizadas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4"/>
          </p:nvPr>
        </p:nvSpPr>
        <p:spPr>
          <a:xfrm>
            <a:off x="699838" y="99180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Análisis OLAP propuestos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3"/>
          </p:nvPr>
        </p:nvSpPr>
        <p:spPr>
          <a:xfrm>
            <a:off x="699838" y="1789550"/>
            <a:ext cx="18105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Estrella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757850" y="673200"/>
            <a:ext cx="1628400" cy="45153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824666" y="1921238"/>
            <a:ext cx="284850" cy="327766"/>
          </a:xfrm>
          <a:custGeom>
            <a:avLst/>
            <a:gdLst/>
            <a:ahLst/>
            <a:cxnLst/>
            <a:rect l="l" t="t" r="r" b="b"/>
            <a:pathLst>
              <a:path w="181433" h="208768" extrusionOk="0">
                <a:moveTo>
                  <a:pt x="134166" y="27499"/>
                </a:moveTo>
                <a:lnTo>
                  <a:pt x="134166" y="70720"/>
                </a:lnTo>
                <a:cubicBezTo>
                  <a:pt x="134166" y="71568"/>
                  <a:pt x="133775" y="72383"/>
                  <a:pt x="133090" y="72873"/>
                </a:cubicBezTo>
                <a:lnTo>
                  <a:pt x="99850" y="97305"/>
                </a:lnTo>
                <a:cubicBezTo>
                  <a:pt x="95055" y="100795"/>
                  <a:pt x="95055" y="107972"/>
                  <a:pt x="99850" y="111462"/>
                </a:cubicBezTo>
                <a:lnTo>
                  <a:pt x="112963" y="121118"/>
                </a:lnTo>
                <a:lnTo>
                  <a:pt x="68470" y="121118"/>
                </a:lnTo>
                <a:lnTo>
                  <a:pt x="81583" y="111462"/>
                </a:lnTo>
                <a:cubicBezTo>
                  <a:pt x="86378" y="107972"/>
                  <a:pt x="86378" y="100795"/>
                  <a:pt x="81583" y="97305"/>
                </a:cubicBezTo>
                <a:lnTo>
                  <a:pt x="48343" y="72873"/>
                </a:lnTo>
                <a:cubicBezTo>
                  <a:pt x="47658" y="72383"/>
                  <a:pt x="47267" y="71568"/>
                  <a:pt x="47267" y="70720"/>
                </a:cubicBezTo>
                <a:lnTo>
                  <a:pt x="47267" y="27499"/>
                </a:lnTo>
                <a:close/>
                <a:moveTo>
                  <a:pt x="23357" y="27499"/>
                </a:moveTo>
                <a:lnTo>
                  <a:pt x="23357" y="181269"/>
                </a:lnTo>
                <a:lnTo>
                  <a:pt x="18072" y="181269"/>
                </a:lnTo>
                <a:lnTo>
                  <a:pt x="18072" y="27499"/>
                </a:lnTo>
                <a:close/>
                <a:moveTo>
                  <a:pt x="41134" y="27499"/>
                </a:moveTo>
                <a:lnTo>
                  <a:pt x="41134" y="70720"/>
                </a:lnTo>
                <a:cubicBezTo>
                  <a:pt x="41134" y="73493"/>
                  <a:pt x="42472" y="76135"/>
                  <a:pt x="44723" y="77798"/>
                </a:cubicBezTo>
                <a:lnTo>
                  <a:pt x="77962" y="102231"/>
                </a:lnTo>
                <a:cubicBezTo>
                  <a:pt x="79430" y="103307"/>
                  <a:pt x="79430" y="105460"/>
                  <a:pt x="77962" y="106536"/>
                </a:cubicBezTo>
                <a:lnTo>
                  <a:pt x="44723" y="130969"/>
                </a:lnTo>
                <a:cubicBezTo>
                  <a:pt x="42472" y="132632"/>
                  <a:pt x="41134" y="135275"/>
                  <a:pt x="41134" y="138047"/>
                </a:cubicBezTo>
                <a:lnTo>
                  <a:pt x="41134" y="181269"/>
                </a:lnTo>
                <a:lnTo>
                  <a:pt x="29489" y="181269"/>
                </a:lnTo>
                <a:lnTo>
                  <a:pt x="29489" y="27499"/>
                </a:lnTo>
                <a:close/>
                <a:moveTo>
                  <a:pt x="121281" y="127217"/>
                </a:moveTo>
                <a:lnTo>
                  <a:pt x="133090" y="135894"/>
                </a:lnTo>
                <a:cubicBezTo>
                  <a:pt x="133775" y="136384"/>
                  <a:pt x="134166" y="137199"/>
                  <a:pt x="134166" y="138047"/>
                </a:cubicBezTo>
                <a:lnTo>
                  <a:pt x="134166" y="181269"/>
                </a:lnTo>
                <a:lnTo>
                  <a:pt x="47267" y="181269"/>
                </a:lnTo>
                <a:lnTo>
                  <a:pt x="47267" y="138047"/>
                </a:lnTo>
                <a:cubicBezTo>
                  <a:pt x="47267" y="137232"/>
                  <a:pt x="47658" y="136416"/>
                  <a:pt x="48343" y="135894"/>
                </a:cubicBezTo>
                <a:lnTo>
                  <a:pt x="60152" y="127217"/>
                </a:lnTo>
                <a:close/>
                <a:moveTo>
                  <a:pt x="151944" y="27499"/>
                </a:moveTo>
                <a:lnTo>
                  <a:pt x="151944" y="181269"/>
                </a:lnTo>
                <a:lnTo>
                  <a:pt x="140299" y="181269"/>
                </a:lnTo>
                <a:lnTo>
                  <a:pt x="140299" y="138047"/>
                </a:lnTo>
                <a:cubicBezTo>
                  <a:pt x="140299" y="135275"/>
                  <a:pt x="138961" y="132632"/>
                  <a:pt x="136711" y="130969"/>
                </a:cubicBezTo>
                <a:lnTo>
                  <a:pt x="103471" y="106536"/>
                </a:lnTo>
                <a:cubicBezTo>
                  <a:pt x="102003" y="105460"/>
                  <a:pt x="102003" y="103307"/>
                  <a:pt x="103471" y="102231"/>
                </a:cubicBezTo>
                <a:lnTo>
                  <a:pt x="136711" y="77798"/>
                </a:lnTo>
                <a:cubicBezTo>
                  <a:pt x="138961" y="76135"/>
                  <a:pt x="140299" y="73493"/>
                  <a:pt x="140299" y="70720"/>
                </a:cubicBezTo>
                <a:lnTo>
                  <a:pt x="140299" y="27499"/>
                </a:lnTo>
                <a:close/>
                <a:moveTo>
                  <a:pt x="173473" y="187401"/>
                </a:moveTo>
                <a:cubicBezTo>
                  <a:pt x="174452" y="187401"/>
                  <a:pt x="175300" y="188217"/>
                  <a:pt x="175300" y="189228"/>
                </a:cubicBezTo>
                <a:lnTo>
                  <a:pt x="175300" y="200808"/>
                </a:lnTo>
                <a:cubicBezTo>
                  <a:pt x="175300" y="201819"/>
                  <a:pt x="174452" y="202635"/>
                  <a:pt x="173473" y="202635"/>
                </a:cubicBezTo>
                <a:lnTo>
                  <a:pt x="7960" y="202635"/>
                </a:lnTo>
                <a:cubicBezTo>
                  <a:pt x="6981" y="202635"/>
                  <a:pt x="6133" y="201819"/>
                  <a:pt x="6133" y="200808"/>
                </a:cubicBezTo>
                <a:lnTo>
                  <a:pt x="6133" y="189228"/>
                </a:lnTo>
                <a:cubicBezTo>
                  <a:pt x="6133" y="188217"/>
                  <a:pt x="6981" y="187401"/>
                  <a:pt x="7960" y="187401"/>
                </a:cubicBezTo>
                <a:close/>
                <a:moveTo>
                  <a:pt x="7960" y="0"/>
                </a:moveTo>
                <a:cubicBezTo>
                  <a:pt x="3589" y="0"/>
                  <a:pt x="1" y="3556"/>
                  <a:pt x="1" y="7959"/>
                </a:cubicBezTo>
                <a:lnTo>
                  <a:pt x="1" y="19539"/>
                </a:lnTo>
                <a:cubicBezTo>
                  <a:pt x="1" y="23910"/>
                  <a:pt x="3589" y="27499"/>
                  <a:pt x="7960" y="27499"/>
                </a:cubicBezTo>
                <a:lnTo>
                  <a:pt x="11972" y="27499"/>
                </a:lnTo>
                <a:lnTo>
                  <a:pt x="11972" y="181269"/>
                </a:lnTo>
                <a:lnTo>
                  <a:pt x="7960" y="181269"/>
                </a:lnTo>
                <a:cubicBezTo>
                  <a:pt x="3589" y="181269"/>
                  <a:pt x="1" y="184857"/>
                  <a:pt x="1" y="189228"/>
                </a:cubicBezTo>
                <a:lnTo>
                  <a:pt x="1" y="200808"/>
                </a:lnTo>
                <a:cubicBezTo>
                  <a:pt x="1" y="205212"/>
                  <a:pt x="3589" y="208767"/>
                  <a:pt x="7960" y="208767"/>
                </a:cubicBezTo>
                <a:lnTo>
                  <a:pt x="173473" y="208767"/>
                </a:lnTo>
                <a:cubicBezTo>
                  <a:pt x="177844" y="208767"/>
                  <a:pt x="181432" y="205212"/>
                  <a:pt x="181432" y="200808"/>
                </a:cubicBezTo>
                <a:lnTo>
                  <a:pt x="181432" y="189228"/>
                </a:lnTo>
                <a:cubicBezTo>
                  <a:pt x="181432" y="184857"/>
                  <a:pt x="177844" y="181269"/>
                  <a:pt x="173473" y="181269"/>
                </a:cubicBezTo>
                <a:lnTo>
                  <a:pt x="169461" y="181269"/>
                </a:lnTo>
                <a:lnTo>
                  <a:pt x="169461" y="110777"/>
                </a:lnTo>
                <a:cubicBezTo>
                  <a:pt x="169461" y="109081"/>
                  <a:pt x="168091" y="107711"/>
                  <a:pt x="166427" y="107711"/>
                </a:cubicBezTo>
                <a:cubicBezTo>
                  <a:pt x="164731" y="107711"/>
                  <a:pt x="163361" y="109081"/>
                  <a:pt x="163361" y="110777"/>
                </a:cubicBezTo>
                <a:lnTo>
                  <a:pt x="163361" y="181269"/>
                </a:lnTo>
                <a:lnTo>
                  <a:pt x="158077" y="181269"/>
                </a:lnTo>
                <a:lnTo>
                  <a:pt x="158077" y="27499"/>
                </a:lnTo>
                <a:lnTo>
                  <a:pt x="163361" y="27499"/>
                </a:lnTo>
                <a:lnTo>
                  <a:pt x="163361" y="96522"/>
                </a:lnTo>
                <a:cubicBezTo>
                  <a:pt x="163361" y="98186"/>
                  <a:pt x="164731" y="99556"/>
                  <a:pt x="166427" y="99556"/>
                </a:cubicBezTo>
                <a:cubicBezTo>
                  <a:pt x="168091" y="99556"/>
                  <a:pt x="169461" y="98186"/>
                  <a:pt x="169461" y="96522"/>
                </a:cubicBezTo>
                <a:lnTo>
                  <a:pt x="169461" y="27499"/>
                </a:lnTo>
                <a:lnTo>
                  <a:pt x="173473" y="27499"/>
                </a:lnTo>
                <a:cubicBezTo>
                  <a:pt x="177844" y="27499"/>
                  <a:pt x="181432" y="23910"/>
                  <a:pt x="181432" y="19539"/>
                </a:cubicBezTo>
                <a:lnTo>
                  <a:pt x="181432" y="7959"/>
                </a:lnTo>
                <a:cubicBezTo>
                  <a:pt x="181432" y="3556"/>
                  <a:pt x="177844" y="0"/>
                  <a:pt x="173473" y="0"/>
                </a:cubicBezTo>
                <a:lnTo>
                  <a:pt x="97860" y="0"/>
                </a:lnTo>
                <a:cubicBezTo>
                  <a:pt x="96164" y="0"/>
                  <a:pt x="94794" y="1370"/>
                  <a:pt x="94794" y="3066"/>
                </a:cubicBezTo>
                <a:cubicBezTo>
                  <a:pt x="94794" y="4763"/>
                  <a:pt x="96164" y="6133"/>
                  <a:pt x="97860" y="6133"/>
                </a:cubicBezTo>
                <a:lnTo>
                  <a:pt x="173473" y="6133"/>
                </a:lnTo>
                <a:cubicBezTo>
                  <a:pt x="174452" y="6133"/>
                  <a:pt x="175300" y="6948"/>
                  <a:pt x="175300" y="7959"/>
                </a:cubicBezTo>
                <a:lnTo>
                  <a:pt x="175300" y="19539"/>
                </a:lnTo>
                <a:cubicBezTo>
                  <a:pt x="175300" y="20551"/>
                  <a:pt x="174452" y="21366"/>
                  <a:pt x="173473" y="21366"/>
                </a:cubicBezTo>
                <a:lnTo>
                  <a:pt x="7960" y="21366"/>
                </a:lnTo>
                <a:cubicBezTo>
                  <a:pt x="6981" y="21366"/>
                  <a:pt x="6133" y="20551"/>
                  <a:pt x="6133" y="19539"/>
                </a:cubicBezTo>
                <a:lnTo>
                  <a:pt x="6133" y="7959"/>
                </a:lnTo>
                <a:cubicBezTo>
                  <a:pt x="6133" y="6948"/>
                  <a:pt x="6981" y="6133"/>
                  <a:pt x="7960" y="6133"/>
                </a:cubicBezTo>
                <a:lnTo>
                  <a:pt x="83573" y="6133"/>
                </a:lnTo>
                <a:cubicBezTo>
                  <a:pt x="85269" y="6133"/>
                  <a:pt x="86639" y="4763"/>
                  <a:pt x="86639" y="3066"/>
                </a:cubicBezTo>
                <a:cubicBezTo>
                  <a:pt x="86639" y="1370"/>
                  <a:pt x="85269" y="0"/>
                  <a:pt x="83573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2818910" y="3540070"/>
            <a:ext cx="296372" cy="327766"/>
            <a:chOff x="1443425" y="238125"/>
            <a:chExt cx="4719300" cy="5219200"/>
          </a:xfrm>
        </p:grpSpPr>
        <p:sp>
          <p:nvSpPr>
            <p:cNvPr id="97" name="Google Shape;97;p17"/>
            <p:cNvSpPr/>
            <p:nvPr/>
          </p:nvSpPr>
          <p:spPr>
            <a:xfrm>
              <a:off x="1443425" y="2303775"/>
              <a:ext cx="4643450" cy="3153550"/>
            </a:xfrm>
            <a:custGeom>
              <a:avLst/>
              <a:gdLst/>
              <a:ahLst/>
              <a:cxnLst/>
              <a:rect l="l" t="t" r="r" b="b"/>
              <a:pathLst>
                <a:path w="185738" h="126142" extrusionOk="0">
                  <a:moveTo>
                    <a:pt x="177811" y="6133"/>
                  </a:moveTo>
                  <a:cubicBezTo>
                    <a:pt x="178790" y="6133"/>
                    <a:pt x="179638" y="6948"/>
                    <a:pt x="179638" y="7959"/>
                  </a:cubicBezTo>
                  <a:lnTo>
                    <a:pt x="179638" y="18169"/>
                  </a:lnTo>
                  <a:cubicBezTo>
                    <a:pt x="179638" y="19181"/>
                    <a:pt x="178790" y="19996"/>
                    <a:pt x="177811" y="19996"/>
                  </a:cubicBezTo>
                  <a:lnTo>
                    <a:pt x="127707" y="19996"/>
                  </a:lnTo>
                  <a:cubicBezTo>
                    <a:pt x="126728" y="19996"/>
                    <a:pt x="125880" y="19181"/>
                    <a:pt x="125880" y="18169"/>
                  </a:cubicBezTo>
                  <a:lnTo>
                    <a:pt x="125880" y="7959"/>
                  </a:lnTo>
                  <a:cubicBezTo>
                    <a:pt x="125880" y="6948"/>
                    <a:pt x="126728" y="6133"/>
                    <a:pt x="127707" y="6133"/>
                  </a:cubicBezTo>
                  <a:close/>
                  <a:moveTo>
                    <a:pt x="177811" y="26129"/>
                  </a:moveTo>
                  <a:cubicBezTo>
                    <a:pt x="178790" y="26129"/>
                    <a:pt x="179638" y="26977"/>
                    <a:pt x="179638" y="27955"/>
                  </a:cubicBezTo>
                  <a:lnTo>
                    <a:pt x="179638" y="38165"/>
                  </a:lnTo>
                  <a:cubicBezTo>
                    <a:pt x="179638" y="39177"/>
                    <a:pt x="178790" y="40025"/>
                    <a:pt x="177811" y="40025"/>
                  </a:cubicBezTo>
                  <a:lnTo>
                    <a:pt x="127707" y="40025"/>
                  </a:lnTo>
                  <a:cubicBezTo>
                    <a:pt x="126728" y="40025"/>
                    <a:pt x="125880" y="39177"/>
                    <a:pt x="125880" y="38165"/>
                  </a:cubicBezTo>
                  <a:lnTo>
                    <a:pt x="125880" y="27955"/>
                  </a:lnTo>
                  <a:cubicBezTo>
                    <a:pt x="125880" y="26977"/>
                    <a:pt x="126728" y="26129"/>
                    <a:pt x="127707" y="26129"/>
                  </a:cubicBezTo>
                  <a:close/>
                  <a:moveTo>
                    <a:pt x="177811" y="46125"/>
                  </a:moveTo>
                  <a:cubicBezTo>
                    <a:pt x="178790" y="46125"/>
                    <a:pt x="179638" y="46973"/>
                    <a:pt x="179638" y="47951"/>
                  </a:cubicBezTo>
                  <a:lnTo>
                    <a:pt x="179638" y="58194"/>
                  </a:lnTo>
                  <a:cubicBezTo>
                    <a:pt x="179638" y="59173"/>
                    <a:pt x="178790" y="60021"/>
                    <a:pt x="177811" y="60021"/>
                  </a:cubicBezTo>
                  <a:lnTo>
                    <a:pt x="127707" y="60021"/>
                  </a:lnTo>
                  <a:cubicBezTo>
                    <a:pt x="126728" y="60021"/>
                    <a:pt x="125880" y="59173"/>
                    <a:pt x="125880" y="58194"/>
                  </a:cubicBezTo>
                  <a:lnTo>
                    <a:pt x="125880" y="47951"/>
                  </a:lnTo>
                  <a:cubicBezTo>
                    <a:pt x="125880" y="46973"/>
                    <a:pt x="126728" y="46125"/>
                    <a:pt x="127707" y="46125"/>
                  </a:cubicBezTo>
                  <a:close/>
                  <a:moveTo>
                    <a:pt x="117921" y="66121"/>
                  </a:moveTo>
                  <a:cubicBezTo>
                    <a:pt x="118932" y="66121"/>
                    <a:pt x="119748" y="66969"/>
                    <a:pt x="119748" y="67980"/>
                  </a:cubicBezTo>
                  <a:lnTo>
                    <a:pt x="119748" y="78190"/>
                  </a:lnTo>
                  <a:cubicBezTo>
                    <a:pt x="119748" y="79169"/>
                    <a:pt x="118932" y="80017"/>
                    <a:pt x="117921" y="80017"/>
                  </a:cubicBezTo>
                  <a:lnTo>
                    <a:pt x="67817" y="80017"/>
                  </a:lnTo>
                  <a:cubicBezTo>
                    <a:pt x="66838" y="80017"/>
                    <a:pt x="65990" y="79169"/>
                    <a:pt x="65990" y="78190"/>
                  </a:cubicBezTo>
                  <a:lnTo>
                    <a:pt x="65990" y="67980"/>
                  </a:lnTo>
                  <a:cubicBezTo>
                    <a:pt x="65990" y="66969"/>
                    <a:pt x="66838" y="66121"/>
                    <a:pt x="67817" y="66121"/>
                  </a:cubicBezTo>
                  <a:close/>
                  <a:moveTo>
                    <a:pt x="177811" y="66121"/>
                  </a:moveTo>
                  <a:cubicBezTo>
                    <a:pt x="178790" y="66121"/>
                    <a:pt x="179638" y="66969"/>
                    <a:pt x="179638" y="67980"/>
                  </a:cubicBezTo>
                  <a:lnTo>
                    <a:pt x="179638" y="78190"/>
                  </a:lnTo>
                  <a:cubicBezTo>
                    <a:pt x="179638" y="79169"/>
                    <a:pt x="178790" y="80017"/>
                    <a:pt x="177811" y="80017"/>
                  </a:cubicBezTo>
                  <a:lnTo>
                    <a:pt x="127707" y="80017"/>
                  </a:lnTo>
                  <a:cubicBezTo>
                    <a:pt x="126728" y="80017"/>
                    <a:pt x="125880" y="79169"/>
                    <a:pt x="125880" y="78190"/>
                  </a:cubicBezTo>
                  <a:lnTo>
                    <a:pt x="125880" y="67980"/>
                  </a:lnTo>
                  <a:cubicBezTo>
                    <a:pt x="125880" y="66969"/>
                    <a:pt x="126728" y="66121"/>
                    <a:pt x="127707" y="66121"/>
                  </a:cubicBezTo>
                  <a:close/>
                  <a:moveTo>
                    <a:pt x="58031" y="86149"/>
                  </a:moveTo>
                  <a:cubicBezTo>
                    <a:pt x="59042" y="86149"/>
                    <a:pt x="59890" y="86965"/>
                    <a:pt x="59890" y="87976"/>
                  </a:cubicBezTo>
                  <a:lnTo>
                    <a:pt x="59890" y="98186"/>
                  </a:lnTo>
                  <a:cubicBezTo>
                    <a:pt x="59890" y="99197"/>
                    <a:pt x="59042" y="100013"/>
                    <a:pt x="58031" y="100013"/>
                  </a:cubicBezTo>
                  <a:lnTo>
                    <a:pt x="7959" y="100013"/>
                  </a:lnTo>
                  <a:cubicBezTo>
                    <a:pt x="6948" y="100013"/>
                    <a:pt x="6133" y="99197"/>
                    <a:pt x="6133" y="98186"/>
                  </a:cubicBezTo>
                  <a:lnTo>
                    <a:pt x="6133" y="87976"/>
                  </a:lnTo>
                  <a:cubicBezTo>
                    <a:pt x="6133" y="86965"/>
                    <a:pt x="6948" y="86149"/>
                    <a:pt x="7959" y="86149"/>
                  </a:cubicBezTo>
                  <a:close/>
                  <a:moveTo>
                    <a:pt x="117921" y="86149"/>
                  </a:moveTo>
                  <a:cubicBezTo>
                    <a:pt x="118932" y="86149"/>
                    <a:pt x="119748" y="86965"/>
                    <a:pt x="119748" y="87976"/>
                  </a:cubicBezTo>
                  <a:lnTo>
                    <a:pt x="119748" y="98186"/>
                  </a:lnTo>
                  <a:cubicBezTo>
                    <a:pt x="119748" y="99197"/>
                    <a:pt x="118932" y="100013"/>
                    <a:pt x="117921" y="100013"/>
                  </a:cubicBezTo>
                  <a:lnTo>
                    <a:pt x="67817" y="100013"/>
                  </a:lnTo>
                  <a:cubicBezTo>
                    <a:pt x="66838" y="100013"/>
                    <a:pt x="65990" y="99197"/>
                    <a:pt x="65990" y="98186"/>
                  </a:cubicBezTo>
                  <a:lnTo>
                    <a:pt x="65990" y="87976"/>
                  </a:lnTo>
                  <a:cubicBezTo>
                    <a:pt x="65990" y="86965"/>
                    <a:pt x="66838" y="86149"/>
                    <a:pt x="67817" y="86149"/>
                  </a:cubicBezTo>
                  <a:close/>
                  <a:moveTo>
                    <a:pt x="177811" y="86149"/>
                  </a:moveTo>
                  <a:cubicBezTo>
                    <a:pt x="178790" y="86149"/>
                    <a:pt x="179638" y="86965"/>
                    <a:pt x="179638" y="87976"/>
                  </a:cubicBezTo>
                  <a:lnTo>
                    <a:pt x="179638" y="98186"/>
                  </a:lnTo>
                  <a:cubicBezTo>
                    <a:pt x="179638" y="99197"/>
                    <a:pt x="178790" y="100013"/>
                    <a:pt x="177811" y="100013"/>
                  </a:cubicBezTo>
                  <a:lnTo>
                    <a:pt x="127707" y="100013"/>
                  </a:lnTo>
                  <a:cubicBezTo>
                    <a:pt x="126728" y="100013"/>
                    <a:pt x="125880" y="99197"/>
                    <a:pt x="125880" y="98186"/>
                  </a:cubicBezTo>
                  <a:lnTo>
                    <a:pt x="125880" y="87976"/>
                  </a:lnTo>
                  <a:cubicBezTo>
                    <a:pt x="125880" y="86965"/>
                    <a:pt x="126728" y="86149"/>
                    <a:pt x="127707" y="86149"/>
                  </a:cubicBezTo>
                  <a:close/>
                  <a:moveTo>
                    <a:pt x="58031" y="106145"/>
                  </a:moveTo>
                  <a:cubicBezTo>
                    <a:pt x="59042" y="106145"/>
                    <a:pt x="59890" y="106993"/>
                    <a:pt x="59890" y="107972"/>
                  </a:cubicBezTo>
                  <a:lnTo>
                    <a:pt x="59890" y="118182"/>
                  </a:lnTo>
                  <a:cubicBezTo>
                    <a:pt x="59890" y="119193"/>
                    <a:pt x="59042" y="120009"/>
                    <a:pt x="58031" y="120009"/>
                  </a:cubicBezTo>
                  <a:lnTo>
                    <a:pt x="7959" y="120009"/>
                  </a:lnTo>
                  <a:cubicBezTo>
                    <a:pt x="6948" y="120009"/>
                    <a:pt x="6133" y="119193"/>
                    <a:pt x="6133" y="118182"/>
                  </a:cubicBezTo>
                  <a:lnTo>
                    <a:pt x="6133" y="107972"/>
                  </a:lnTo>
                  <a:cubicBezTo>
                    <a:pt x="6133" y="106993"/>
                    <a:pt x="6948" y="106145"/>
                    <a:pt x="7959" y="106145"/>
                  </a:cubicBezTo>
                  <a:close/>
                  <a:moveTo>
                    <a:pt x="117921" y="106145"/>
                  </a:moveTo>
                  <a:cubicBezTo>
                    <a:pt x="118932" y="106145"/>
                    <a:pt x="119748" y="106993"/>
                    <a:pt x="119748" y="107972"/>
                  </a:cubicBezTo>
                  <a:lnTo>
                    <a:pt x="119748" y="118182"/>
                  </a:lnTo>
                  <a:cubicBezTo>
                    <a:pt x="119748" y="119193"/>
                    <a:pt x="118932" y="120009"/>
                    <a:pt x="117921" y="120009"/>
                  </a:cubicBezTo>
                  <a:lnTo>
                    <a:pt x="67817" y="120009"/>
                  </a:lnTo>
                  <a:cubicBezTo>
                    <a:pt x="66838" y="120009"/>
                    <a:pt x="65990" y="119193"/>
                    <a:pt x="65990" y="118182"/>
                  </a:cubicBezTo>
                  <a:lnTo>
                    <a:pt x="65990" y="107972"/>
                  </a:lnTo>
                  <a:cubicBezTo>
                    <a:pt x="65990" y="106993"/>
                    <a:pt x="66838" y="106145"/>
                    <a:pt x="67817" y="106145"/>
                  </a:cubicBezTo>
                  <a:close/>
                  <a:moveTo>
                    <a:pt x="177811" y="106145"/>
                  </a:moveTo>
                  <a:cubicBezTo>
                    <a:pt x="178790" y="106145"/>
                    <a:pt x="179638" y="106993"/>
                    <a:pt x="179638" y="107972"/>
                  </a:cubicBezTo>
                  <a:lnTo>
                    <a:pt x="179638" y="118182"/>
                  </a:lnTo>
                  <a:cubicBezTo>
                    <a:pt x="179638" y="119193"/>
                    <a:pt x="178790" y="120009"/>
                    <a:pt x="177811" y="120009"/>
                  </a:cubicBezTo>
                  <a:lnTo>
                    <a:pt x="127707" y="120009"/>
                  </a:lnTo>
                  <a:cubicBezTo>
                    <a:pt x="126728" y="120009"/>
                    <a:pt x="125880" y="119193"/>
                    <a:pt x="125880" y="118182"/>
                  </a:cubicBezTo>
                  <a:lnTo>
                    <a:pt x="125880" y="107972"/>
                  </a:lnTo>
                  <a:cubicBezTo>
                    <a:pt x="125880" y="106993"/>
                    <a:pt x="126728" y="106145"/>
                    <a:pt x="127707" y="106145"/>
                  </a:cubicBezTo>
                  <a:close/>
                  <a:moveTo>
                    <a:pt x="127707" y="0"/>
                  </a:moveTo>
                  <a:cubicBezTo>
                    <a:pt x="123336" y="0"/>
                    <a:pt x="119748" y="3556"/>
                    <a:pt x="119748" y="7959"/>
                  </a:cubicBezTo>
                  <a:lnTo>
                    <a:pt x="119748" y="18169"/>
                  </a:lnTo>
                  <a:cubicBezTo>
                    <a:pt x="119748" y="20029"/>
                    <a:pt x="120400" y="21725"/>
                    <a:pt x="121444" y="23062"/>
                  </a:cubicBezTo>
                  <a:cubicBezTo>
                    <a:pt x="120400" y="24432"/>
                    <a:pt x="119748" y="26129"/>
                    <a:pt x="119748" y="27955"/>
                  </a:cubicBezTo>
                  <a:lnTo>
                    <a:pt x="119748" y="38165"/>
                  </a:lnTo>
                  <a:cubicBezTo>
                    <a:pt x="119748" y="38916"/>
                    <a:pt x="119878" y="39633"/>
                    <a:pt x="120041" y="40318"/>
                  </a:cubicBezTo>
                  <a:cubicBezTo>
                    <a:pt x="119389" y="40123"/>
                    <a:pt x="118671" y="40025"/>
                    <a:pt x="117921" y="40025"/>
                  </a:cubicBezTo>
                  <a:lnTo>
                    <a:pt x="100013" y="40025"/>
                  </a:lnTo>
                  <a:cubicBezTo>
                    <a:pt x="98316" y="40025"/>
                    <a:pt x="96946" y="41395"/>
                    <a:pt x="96946" y="43058"/>
                  </a:cubicBezTo>
                  <a:cubicBezTo>
                    <a:pt x="96946" y="44755"/>
                    <a:pt x="98316" y="46125"/>
                    <a:pt x="100013" y="46125"/>
                  </a:cubicBezTo>
                  <a:lnTo>
                    <a:pt x="117921" y="46125"/>
                  </a:lnTo>
                  <a:cubicBezTo>
                    <a:pt x="118932" y="46125"/>
                    <a:pt x="119748" y="46973"/>
                    <a:pt x="119748" y="47951"/>
                  </a:cubicBezTo>
                  <a:lnTo>
                    <a:pt x="119748" y="58194"/>
                  </a:lnTo>
                  <a:cubicBezTo>
                    <a:pt x="119748" y="59173"/>
                    <a:pt x="118932" y="60021"/>
                    <a:pt x="117921" y="60021"/>
                  </a:cubicBezTo>
                  <a:lnTo>
                    <a:pt x="67817" y="60021"/>
                  </a:lnTo>
                  <a:cubicBezTo>
                    <a:pt x="66838" y="60021"/>
                    <a:pt x="65990" y="59173"/>
                    <a:pt x="65990" y="58194"/>
                  </a:cubicBezTo>
                  <a:lnTo>
                    <a:pt x="65990" y="47951"/>
                  </a:lnTo>
                  <a:cubicBezTo>
                    <a:pt x="65990" y="46973"/>
                    <a:pt x="66838" y="46125"/>
                    <a:pt x="67817" y="46125"/>
                  </a:cubicBezTo>
                  <a:lnTo>
                    <a:pt x="85758" y="46125"/>
                  </a:lnTo>
                  <a:cubicBezTo>
                    <a:pt x="87421" y="46125"/>
                    <a:pt x="88791" y="44755"/>
                    <a:pt x="88791" y="43058"/>
                  </a:cubicBezTo>
                  <a:cubicBezTo>
                    <a:pt x="88791" y="41395"/>
                    <a:pt x="87421" y="40025"/>
                    <a:pt x="85758" y="40025"/>
                  </a:cubicBezTo>
                  <a:lnTo>
                    <a:pt x="67817" y="40025"/>
                  </a:lnTo>
                  <a:cubicBezTo>
                    <a:pt x="63446" y="40025"/>
                    <a:pt x="59890" y="43580"/>
                    <a:pt x="59890" y="47951"/>
                  </a:cubicBezTo>
                  <a:lnTo>
                    <a:pt x="59890" y="58194"/>
                  </a:lnTo>
                  <a:cubicBezTo>
                    <a:pt x="59890" y="60021"/>
                    <a:pt x="60510" y="61717"/>
                    <a:pt x="61586" y="63087"/>
                  </a:cubicBezTo>
                  <a:cubicBezTo>
                    <a:pt x="60510" y="64424"/>
                    <a:pt x="59890" y="66121"/>
                    <a:pt x="59890" y="67980"/>
                  </a:cubicBezTo>
                  <a:lnTo>
                    <a:pt x="59890" y="78190"/>
                  </a:lnTo>
                  <a:cubicBezTo>
                    <a:pt x="59890" y="78908"/>
                    <a:pt x="59988" y="79625"/>
                    <a:pt x="60184" y="80310"/>
                  </a:cubicBezTo>
                  <a:cubicBezTo>
                    <a:pt x="59499" y="80115"/>
                    <a:pt x="58781" y="80017"/>
                    <a:pt x="58031" y="80017"/>
                  </a:cubicBezTo>
                  <a:lnTo>
                    <a:pt x="7959" y="80017"/>
                  </a:lnTo>
                  <a:cubicBezTo>
                    <a:pt x="3556" y="80017"/>
                    <a:pt x="0" y="83572"/>
                    <a:pt x="0" y="87976"/>
                  </a:cubicBezTo>
                  <a:lnTo>
                    <a:pt x="0" y="98186"/>
                  </a:lnTo>
                  <a:cubicBezTo>
                    <a:pt x="0" y="100045"/>
                    <a:pt x="653" y="101741"/>
                    <a:pt x="1696" y="103079"/>
                  </a:cubicBezTo>
                  <a:cubicBezTo>
                    <a:pt x="653" y="104416"/>
                    <a:pt x="0" y="106113"/>
                    <a:pt x="0" y="107972"/>
                  </a:cubicBezTo>
                  <a:lnTo>
                    <a:pt x="0" y="118182"/>
                  </a:lnTo>
                  <a:cubicBezTo>
                    <a:pt x="0" y="122586"/>
                    <a:pt x="3556" y="126141"/>
                    <a:pt x="7959" y="126141"/>
                  </a:cubicBezTo>
                  <a:lnTo>
                    <a:pt x="58031" y="126141"/>
                  </a:lnTo>
                  <a:cubicBezTo>
                    <a:pt x="59890" y="126141"/>
                    <a:pt x="61586" y="125489"/>
                    <a:pt x="62924" y="124445"/>
                  </a:cubicBezTo>
                  <a:cubicBezTo>
                    <a:pt x="64294" y="125489"/>
                    <a:pt x="65990" y="126141"/>
                    <a:pt x="67817" y="126141"/>
                  </a:cubicBezTo>
                  <a:lnTo>
                    <a:pt x="117921" y="126141"/>
                  </a:lnTo>
                  <a:cubicBezTo>
                    <a:pt x="119780" y="126141"/>
                    <a:pt x="121477" y="125489"/>
                    <a:pt x="122814" y="124445"/>
                  </a:cubicBezTo>
                  <a:cubicBezTo>
                    <a:pt x="124151" y="125489"/>
                    <a:pt x="125848" y="126141"/>
                    <a:pt x="127707" y="126141"/>
                  </a:cubicBezTo>
                  <a:lnTo>
                    <a:pt x="177811" y="126141"/>
                  </a:lnTo>
                  <a:cubicBezTo>
                    <a:pt x="182182" y="126141"/>
                    <a:pt x="185738" y="122586"/>
                    <a:pt x="185738" y="118182"/>
                  </a:cubicBezTo>
                  <a:lnTo>
                    <a:pt x="185738" y="107972"/>
                  </a:lnTo>
                  <a:cubicBezTo>
                    <a:pt x="185738" y="106113"/>
                    <a:pt x="185118" y="104416"/>
                    <a:pt x="184041" y="103079"/>
                  </a:cubicBezTo>
                  <a:cubicBezTo>
                    <a:pt x="185118" y="101741"/>
                    <a:pt x="185738" y="100045"/>
                    <a:pt x="185738" y="98186"/>
                  </a:cubicBezTo>
                  <a:lnTo>
                    <a:pt x="185738" y="87976"/>
                  </a:lnTo>
                  <a:cubicBezTo>
                    <a:pt x="185738" y="86117"/>
                    <a:pt x="185118" y="84420"/>
                    <a:pt x="184041" y="83083"/>
                  </a:cubicBezTo>
                  <a:cubicBezTo>
                    <a:pt x="185118" y="81713"/>
                    <a:pt x="185738" y="80017"/>
                    <a:pt x="185738" y="78190"/>
                  </a:cubicBezTo>
                  <a:lnTo>
                    <a:pt x="185738" y="67980"/>
                  </a:lnTo>
                  <a:cubicBezTo>
                    <a:pt x="185738" y="66121"/>
                    <a:pt x="185118" y="64424"/>
                    <a:pt x="184041" y="63087"/>
                  </a:cubicBezTo>
                  <a:cubicBezTo>
                    <a:pt x="185118" y="61717"/>
                    <a:pt x="185738" y="60021"/>
                    <a:pt x="185738" y="58194"/>
                  </a:cubicBezTo>
                  <a:lnTo>
                    <a:pt x="185738" y="47951"/>
                  </a:lnTo>
                  <a:cubicBezTo>
                    <a:pt x="185738" y="46125"/>
                    <a:pt x="185118" y="44428"/>
                    <a:pt x="184041" y="43058"/>
                  </a:cubicBezTo>
                  <a:cubicBezTo>
                    <a:pt x="185118" y="41721"/>
                    <a:pt x="185738" y="40025"/>
                    <a:pt x="185738" y="38165"/>
                  </a:cubicBezTo>
                  <a:lnTo>
                    <a:pt x="185738" y="27955"/>
                  </a:lnTo>
                  <a:cubicBezTo>
                    <a:pt x="185738" y="26129"/>
                    <a:pt x="185118" y="24432"/>
                    <a:pt x="184041" y="23062"/>
                  </a:cubicBezTo>
                  <a:cubicBezTo>
                    <a:pt x="185118" y="21725"/>
                    <a:pt x="185738" y="20029"/>
                    <a:pt x="185738" y="18169"/>
                  </a:cubicBezTo>
                  <a:lnTo>
                    <a:pt x="185738" y="7959"/>
                  </a:lnTo>
                  <a:cubicBezTo>
                    <a:pt x="185738" y="3556"/>
                    <a:pt x="182182" y="0"/>
                    <a:pt x="17781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554325" y="1469500"/>
              <a:ext cx="2621850" cy="2613700"/>
            </a:xfrm>
            <a:custGeom>
              <a:avLst/>
              <a:gdLst/>
              <a:ahLst/>
              <a:cxnLst/>
              <a:rect l="l" t="t" r="r" b="b"/>
              <a:pathLst>
                <a:path w="104874" h="104548" extrusionOk="0">
                  <a:moveTo>
                    <a:pt x="88792" y="1"/>
                  </a:moveTo>
                  <a:cubicBezTo>
                    <a:pt x="87096" y="1"/>
                    <a:pt x="85725" y="1371"/>
                    <a:pt x="85725" y="3067"/>
                  </a:cubicBezTo>
                  <a:cubicBezTo>
                    <a:pt x="85725" y="4731"/>
                    <a:pt x="87096" y="6101"/>
                    <a:pt x="88792" y="6101"/>
                  </a:cubicBezTo>
                  <a:lnTo>
                    <a:pt x="94402" y="6101"/>
                  </a:lnTo>
                  <a:lnTo>
                    <a:pt x="1207" y="99296"/>
                  </a:lnTo>
                  <a:cubicBezTo>
                    <a:pt x="0" y="100503"/>
                    <a:pt x="0" y="102427"/>
                    <a:pt x="1207" y="103634"/>
                  </a:cubicBezTo>
                  <a:cubicBezTo>
                    <a:pt x="1795" y="104221"/>
                    <a:pt x="2577" y="104548"/>
                    <a:pt x="3360" y="104548"/>
                  </a:cubicBezTo>
                  <a:cubicBezTo>
                    <a:pt x="4143" y="104548"/>
                    <a:pt x="4926" y="104221"/>
                    <a:pt x="5513" y="103634"/>
                  </a:cubicBezTo>
                  <a:lnTo>
                    <a:pt x="98773" y="10374"/>
                  </a:lnTo>
                  <a:lnTo>
                    <a:pt x="98773" y="16115"/>
                  </a:lnTo>
                  <a:cubicBezTo>
                    <a:pt x="98773" y="17779"/>
                    <a:pt x="100143" y="19149"/>
                    <a:pt x="101840" y="19149"/>
                  </a:cubicBezTo>
                  <a:cubicBezTo>
                    <a:pt x="103503" y="19149"/>
                    <a:pt x="104873" y="17779"/>
                    <a:pt x="104873" y="16115"/>
                  </a:cubicBezTo>
                  <a:lnTo>
                    <a:pt x="104873" y="3067"/>
                  </a:lnTo>
                  <a:cubicBezTo>
                    <a:pt x="104873" y="1371"/>
                    <a:pt x="103503" y="1"/>
                    <a:pt x="1018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4357175" y="238125"/>
              <a:ext cx="1805550" cy="1809600"/>
            </a:xfrm>
            <a:custGeom>
              <a:avLst/>
              <a:gdLst/>
              <a:ahLst/>
              <a:cxnLst/>
              <a:rect l="l" t="t" r="r" b="b"/>
              <a:pathLst>
                <a:path w="72222" h="72384" extrusionOk="0">
                  <a:moveTo>
                    <a:pt x="36209" y="0"/>
                  </a:moveTo>
                  <a:cubicBezTo>
                    <a:pt x="16246" y="0"/>
                    <a:pt x="1" y="16245"/>
                    <a:pt x="1" y="36208"/>
                  </a:cubicBezTo>
                  <a:cubicBezTo>
                    <a:pt x="1" y="56139"/>
                    <a:pt x="16246" y="72383"/>
                    <a:pt x="36209" y="72383"/>
                  </a:cubicBezTo>
                  <a:cubicBezTo>
                    <a:pt x="52291" y="72383"/>
                    <a:pt x="66611" y="61586"/>
                    <a:pt x="71014" y="46092"/>
                  </a:cubicBezTo>
                  <a:cubicBezTo>
                    <a:pt x="71471" y="44461"/>
                    <a:pt x="70525" y="42797"/>
                    <a:pt x="68894" y="42308"/>
                  </a:cubicBezTo>
                  <a:cubicBezTo>
                    <a:pt x="68622" y="42230"/>
                    <a:pt x="68347" y="42193"/>
                    <a:pt x="68076" y="42193"/>
                  </a:cubicBezTo>
                  <a:cubicBezTo>
                    <a:pt x="66754" y="42193"/>
                    <a:pt x="65522" y="43075"/>
                    <a:pt x="65143" y="44428"/>
                  </a:cubicBezTo>
                  <a:cubicBezTo>
                    <a:pt x="61489" y="57280"/>
                    <a:pt x="49583" y="66284"/>
                    <a:pt x="36209" y="66284"/>
                  </a:cubicBezTo>
                  <a:cubicBezTo>
                    <a:pt x="19605" y="66284"/>
                    <a:pt x="6133" y="52779"/>
                    <a:pt x="6133" y="36208"/>
                  </a:cubicBezTo>
                  <a:cubicBezTo>
                    <a:pt x="6133" y="19605"/>
                    <a:pt x="19605" y="6133"/>
                    <a:pt x="36209" y="6133"/>
                  </a:cubicBezTo>
                  <a:cubicBezTo>
                    <a:pt x="51084" y="6133"/>
                    <a:pt x="63577" y="16767"/>
                    <a:pt x="65926" y="31478"/>
                  </a:cubicBezTo>
                  <a:cubicBezTo>
                    <a:pt x="66162" y="32982"/>
                    <a:pt x="67464" y="34060"/>
                    <a:pt x="68941" y="34060"/>
                  </a:cubicBezTo>
                  <a:cubicBezTo>
                    <a:pt x="69098" y="34060"/>
                    <a:pt x="69256" y="34048"/>
                    <a:pt x="69416" y="34023"/>
                  </a:cubicBezTo>
                  <a:cubicBezTo>
                    <a:pt x="71080" y="33762"/>
                    <a:pt x="72221" y="32196"/>
                    <a:pt x="71960" y="30500"/>
                  </a:cubicBezTo>
                  <a:cubicBezTo>
                    <a:pt x="70623" y="22084"/>
                    <a:pt x="66317" y="14385"/>
                    <a:pt x="59826" y="8775"/>
                  </a:cubicBezTo>
                  <a:cubicBezTo>
                    <a:pt x="53269" y="3132"/>
                    <a:pt x="44886" y="0"/>
                    <a:pt x="362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4665450" y="551275"/>
              <a:ext cx="1183300" cy="1183300"/>
            </a:xfrm>
            <a:custGeom>
              <a:avLst/>
              <a:gdLst/>
              <a:ahLst/>
              <a:cxnLst/>
              <a:rect l="l" t="t" r="r" b="b"/>
              <a:pathLst>
                <a:path w="47332" h="47332" extrusionOk="0">
                  <a:moveTo>
                    <a:pt x="23682" y="6133"/>
                  </a:moveTo>
                  <a:cubicBezTo>
                    <a:pt x="33338" y="6133"/>
                    <a:pt x="41199" y="13994"/>
                    <a:pt x="41199" y="23682"/>
                  </a:cubicBezTo>
                  <a:cubicBezTo>
                    <a:pt x="41199" y="33338"/>
                    <a:pt x="33338" y="41199"/>
                    <a:pt x="23682" y="41199"/>
                  </a:cubicBezTo>
                  <a:cubicBezTo>
                    <a:pt x="13994" y="41199"/>
                    <a:pt x="6133" y="33338"/>
                    <a:pt x="6133" y="23682"/>
                  </a:cubicBezTo>
                  <a:cubicBezTo>
                    <a:pt x="6133" y="13994"/>
                    <a:pt x="13994" y="6133"/>
                    <a:pt x="23682" y="6133"/>
                  </a:cubicBezTo>
                  <a:close/>
                  <a:moveTo>
                    <a:pt x="23682" y="0"/>
                  </a:moveTo>
                  <a:cubicBezTo>
                    <a:pt x="10634" y="0"/>
                    <a:pt x="0" y="10634"/>
                    <a:pt x="0" y="23682"/>
                  </a:cubicBezTo>
                  <a:cubicBezTo>
                    <a:pt x="0" y="36697"/>
                    <a:pt x="10634" y="47331"/>
                    <a:pt x="23682" y="47331"/>
                  </a:cubicBezTo>
                  <a:cubicBezTo>
                    <a:pt x="36730" y="47331"/>
                    <a:pt x="47332" y="36697"/>
                    <a:pt x="47332" y="23682"/>
                  </a:cubicBezTo>
                  <a:cubicBezTo>
                    <a:pt x="47332" y="10634"/>
                    <a:pt x="36730" y="0"/>
                    <a:pt x="236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5047100" y="795900"/>
              <a:ext cx="410225" cy="706250"/>
            </a:xfrm>
            <a:custGeom>
              <a:avLst/>
              <a:gdLst/>
              <a:ahLst/>
              <a:cxnLst/>
              <a:rect l="l" t="t" r="r" b="b"/>
              <a:pathLst>
                <a:path w="16409" h="28250" extrusionOk="0">
                  <a:moveTo>
                    <a:pt x="7829" y="5709"/>
                  </a:moveTo>
                  <a:lnTo>
                    <a:pt x="7829" y="10896"/>
                  </a:lnTo>
                  <a:cubicBezTo>
                    <a:pt x="5774" y="10081"/>
                    <a:pt x="5089" y="9396"/>
                    <a:pt x="5089" y="8091"/>
                  </a:cubicBezTo>
                  <a:cubicBezTo>
                    <a:pt x="5089" y="6590"/>
                    <a:pt x="6361" y="5938"/>
                    <a:pt x="7829" y="5709"/>
                  </a:cubicBezTo>
                  <a:close/>
                  <a:moveTo>
                    <a:pt x="9623" y="16311"/>
                  </a:moveTo>
                  <a:cubicBezTo>
                    <a:pt x="11776" y="17257"/>
                    <a:pt x="12200" y="18268"/>
                    <a:pt x="12200" y="19475"/>
                  </a:cubicBezTo>
                  <a:cubicBezTo>
                    <a:pt x="12200" y="21073"/>
                    <a:pt x="11189" y="21987"/>
                    <a:pt x="9623" y="22313"/>
                  </a:cubicBezTo>
                  <a:lnTo>
                    <a:pt x="9623" y="16311"/>
                  </a:lnTo>
                  <a:close/>
                  <a:moveTo>
                    <a:pt x="8742" y="1"/>
                  </a:moveTo>
                  <a:cubicBezTo>
                    <a:pt x="8155" y="1"/>
                    <a:pt x="7568" y="360"/>
                    <a:pt x="7568" y="882"/>
                  </a:cubicBezTo>
                  <a:lnTo>
                    <a:pt x="7568" y="1828"/>
                  </a:lnTo>
                  <a:cubicBezTo>
                    <a:pt x="3589" y="2350"/>
                    <a:pt x="881" y="4503"/>
                    <a:pt x="881" y="8547"/>
                  </a:cubicBezTo>
                  <a:cubicBezTo>
                    <a:pt x="881" y="12690"/>
                    <a:pt x="3882" y="14060"/>
                    <a:pt x="7568" y="15463"/>
                  </a:cubicBezTo>
                  <a:lnTo>
                    <a:pt x="7568" y="22346"/>
                  </a:lnTo>
                  <a:cubicBezTo>
                    <a:pt x="5741" y="22117"/>
                    <a:pt x="4861" y="21400"/>
                    <a:pt x="3164" y="20127"/>
                  </a:cubicBezTo>
                  <a:cubicBezTo>
                    <a:pt x="2821" y="19873"/>
                    <a:pt x="2487" y="19752"/>
                    <a:pt x="2169" y="19752"/>
                  </a:cubicBezTo>
                  <a:cubicBezTo>
                    <a:pt x="1672" y="19752"/>
                    <a:pt x="1214" y="20047"/>
                    <a:pt x="816" y="20584"/>
                  </a:cubicBezTo>
                  <a:cubicBezTo>
                    <a:pt x="0" y="21726"/>
                    <a:pt x="131" y="22737"/>
                    <a:pt x="816" y="23650"/>
                  </a:cubicBezTo>
                  <a:cubicBezTo>
                    <a:pt x="2121" y="25379"/>
                    <a:pt x="4926" y="26423"/>
                    <a:pt x="7568" y="26423"/>
                  </a:cubicBezTo>
                  <a:lnTo>
                    <a:pt x="7568" y="27402"/>
                  </a:lnTo>
                  <a:cubicBezTo>
                    <a:pt x="7568" y="27924"/>
                    <a:pt x="8155" y="28250"/>
                    <a:pt x="8742" y="28250"/>
                  </a:cubicBezTo>
                  <a:cubicBezTo>
                    <a:pt x="9264" y="28250"/>
                    <a:pt x="9917" y="27924"/>
                    <a:pt x="9917" y="27402"/>
                  </a:cubicBezTo>
                  <a:lnTo>
                    <a:pt x="9917" y="26325"/>
                  </a:lnTo>
                  <a:cubicBezTo>
                    <a:pt x="13374" y="25803"/>
                    <a:pt x="16408" y="23585"/>
                    <a:pt x="16408" y="19018"/>
                  </a:cubicBezTo>
                  <a:cubicBezTo>
                    <a:pt x="16408" y="14843"/>
                    <a:pt x="13799" y="13082"/>
                    <a:pt x="9917" y="11646"/>
                  </a:cubicBezTo>
                  <a:lnTo>
                    <a:pt x="9917" y="5579"/>
                  </a:lnTo>
                  <a:cubicBezTo>
                    <a:pt x="11189" y="5709"/>
                    <a:pt x="11841" y="6003"/>
                    <a:pt x="13244" y="6688"/>
                  </a:cubicBezTo>
                  <a:cubicBezTo>
                    <a:pt x="13470" y="6807"/>
                    <a:pt x="13718" y="6872"/>
                    <a:pt x="13968" y="6872"/>
                  </a:cubicBezTo>
                  <a:cubicBezTo>
                    <a:pt x="14475" y="6872"/>
                    <a:pt x="14993" y="6604"/>
                    <a:pt x="15364" y="5970"/>
                  </a:cubicBezTo>
                  <a:cubicBezTo>
                    <a:pt x="15821" y="5188"/>
                    <a:pt x="16115" y="3981"/>
                    <a:pt x="15201" y="3230"/>
                  </a:cubicBezTo>
                  <a:cubicBezTo>
                    <a:pt x="13864" y="2121"/>
                    <a:pt x="11580" y="1795"/>
                    <a:pt x="9917" y="1795"/>
                  </a:cubicBezTo>
                  <a:lnTo>
                    <a:pt x="9917" y="882"/>
                  </a:lnTo>
                  <a:cubicBezTo>
                    <a:pt x="9917" y="360"/>
                    <a:pt x="9264" y="1"/>
                    <a:pt x="87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7"/>
          <p:cNvGrpSpPr/>
          <p:nvPr/>
        </p:nvGrpSpPr>
        <p:grpSpPr>
          <a:xfrm>
            <a:off x="2800894" y="1100164"/>
            <a:ext cx="332411" cy="327752"/>
            <a:chOff x="1139225" y="238300"/>
            <a:chExt cx="5293175" cy="5218975"/>
          </a:xfrm>
        </p:grpSpPr>
        <p:sp>
          <p:nvSpPr>
            <p:cNvPr id="103" name="Google Shape;103;p17"/>
            <p:cNvSpPr/>
            <p:nvPr/>
          </p:nvSpPr>
          <p:spPr>
            <a:xfrm>
              <a:off x="1560025" y="3970025"/>
              <a:ext cx="428175" cy="413075"/>
            </a:xfrm>
            <a:custGeom>
              <a:avLst/>
              <a:gdLst/>
              <a:ahLst/>
              <a:cxnLst/>
              <a:rect l="l" t="t" r="r" b="b"/>
              <a:pathLst>
                <a:path w="17127" h="16523" extrusionOk="0">
                  <a:moveTo>
                    <a:pt x="13750" y="1"/>
                  </a:moveTo>
                  <a:cubicBezTo>
                    <a:pt x="12967" y="1"/>
                    <a:pt x="12184" y="302"/>
                    <a:pt x="11581" y="906"/>
                  </a:cubicBezTo>
                  <a:lnTo>
                    <a:pt x="1208" y="11312"/>
                  </a:lnTo>
                  <a:cubicBezTo>
                    <a:pt x="1" y="12486"/>
                    <a:pt x="1" y="14443"/>
                    <a:pt x="1208" y="15617"/>
                  </a:cubicBezTo>
                  <a:cubicBezTo>
                    <a:pt x="1795" y="16221"/>
                    <a:pt x="2578" y="16523"/>
                    <a:pt x="3361" y="16523"/>
                  </a:cubicBezTo>
                  <a:cubicBezTo>
                    <a:pt x="4144" y="16523"/>
                    <a:pt x="4926" y="16221"/>
                    <a:pt x="5514" y="15617"/>
                  </a:cubicBezTo>
                  <a:lnTo>
                    <a:pt x="15919" y="5244"/>
                  </a:lnTo>
                  <a:cubicBezTo>
                    <a:pt x="17126" y="4037"/>
                    <a:pt x="17126" y="2113"/>
                    <a:pt x="15919" y="906"/>
                  </a:cubicBezTo>
                  <a:cubicBezTo>
                    <a:pt x="15316" y="302"/>
                    <a:pt x="14533" y="1"/>
                    <a:pt x="13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812825" y="4223450"/>
              <a:ext cx="428175" cy="412650"/>
            </a:xfrm>
            <a:custGeom>
              <a:avLst/>
              <a:gdLst/>
              <a:ahLst/>
              <a:cxnLst/>
              <a:rect l="l" t="t" r="r" b="b"/>
              <a:pathLst>
                <a:path w="17127" h="16506" extrusionOk="0">
                  <a:moveTo>
                    <a:pt x="13750" y="0"/>
                  </a:moveTo>
                  <a:cubicBezTo>
                    <a:pt x="12967" y="0"/>
                    <a:pt x="12184" y="294"/>
                    <a:pt x="11581" y="881"/>
                  </a:cubicBezTo>
                  <a:lnTo>
                    <a:pt x="1208" y="11287"/>
                  </a:lnTo>
                  <a:cubicBezTo>
                    <a:pt x="1" y="12494"/>
                    <a:pt x="1" y="14418"/>
                    <a:pt x="1208" y="15625"/>
                  </a:cubicBezTo>
                  <a:cubicBezTo>
                    <a:pt x="1795" y="16212"/>
                    <a:pt x="2578" y="16506"/>
                    <a:pt x="3361" y="16506"/>
                  </a:cubicBezTo>
                  <a:cubicBezTo>
                    <a:pt x="4144" y="16506"/>
                    <a:pt x="4927" y="16212"/>
                    <a:pt x="5514" y="15625"/>
                  </a:cubicBezTo>
                  <a:lnTo>
                    <a:pt x="15919" y="5219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16" y="294"/>
                    <a:pt x="14533" y="0"/>
                    <a:pt x="137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2318450" y="4729050"/>
              <a:ext cx="428150" cy="412675"/>
            </a:xfrm>
            <a:custGeom>
              <a:avLst/>
              <a:gdLst/>
              <a:ahLst/>
              <a:cxnLst/>
              <a:rect l="l" t="t" r="r" b="b"/>
              <a:pathLst>
                <a:path w="17126" h="16507" extrusionOk="0">
                  <a:moveTo>
                    <a:pt x="13766" y="1"/>
                  </a:moveTo>
                  <a:cubicBezTo>
                    <a:pt x="12983" y="1"/>
                    <a:pt x="12200" y="294"/>
                    <a:pt x="11613" y="881"/>
                  </a:cubicBezTo>
                  <a:lnTo>
                    <a:pt x="1207" y="11287"/>
                  </a:lnTo>
                  <a:cubicBezTo>
                    <a:pt x="0" y="12494"/>
                    <a:pt x="0" y="14419"/>
                    <a:pt x="1207" y="15626"/>
                  </a:cubicBezTo>
                  <a:cubicBezTo>
                    <a:pt x="1811" y="16213"/>
                    <a:pt x="2594" y="16506"/>
                    <a:pt x="3372" y="16506"/>
                  </a:cubicBezTo>
                  <a:cubicBezTo>
                    <a:pt x="4151" y="16506"/>
                    <a:pt x="4926" y="16213"/>
                    <a:pt x="5513" y="15626"/>
                  </a:cubicBezTo>
                  <a:lnTo>
                    <a:pt x="15919" y="5220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32" y="294"/>
                    <a:pt x="14549" y="1"/>
                    <a:pt x="137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2065650" y="4476250"/>
              <a:ext cx="428150" cy="412675"/>
            </a:xfrm>
            <a:custGeom>
              <a:avLst/>
              <a:gdLst/>
              <a:ahLst/>
              <a:cxnLst/>
              <a:rect l="l" t="t" r="r" b="b"/>
              <a:pathLst>
                <a:path w="17126" h="16507" extrusionOk="0">
                  <a:moveTo>
                    <a:pt x="13766" y="0"/>
                  </a:moveTo>
                  <a:cubicBezTo>
                    <a:pt x="12983" y="0"/>
                    <a:pt x="12200" y="294"/>
                    <a:pt x="11613" y="881"/>
                  </a:cubicBezTo>
                  <a:lnTo>
                    <a:pt x="1207" y="11287"/>
                  </a:lnTo>
                  <a:cubicBezTo>
                    <a:pt x="0" y="12494"/>
                    <a:pt x="0" y="14418"/>
                    <a:pt x="1207" y="15625"/>
                  </a:cubicBezTo>
                  <a:cubicBezTo>
                    <a:pt x="1794" y="16213"/>
                    <a:pt x="2577" y="16506"/>
                    <a:pt x="3360" y="16506"/>
                  </a:cubicBezTo>
                  <a:cubicBezTo>
                    <a:pt x="4143" y="16506"/>
                    <a:pt x="4926" y="16213"/>
                    <a:pt x="5513" y="15625"/>
                  </a:cubicBezTo>
                  <a:lnTo>
                    <a:pt x="15919" y="5220"/>
                  </a:lnTo>
                  <a:cubicBezTo>
                    <a:pt x="17126" y="4013"/>
                    <a:pt x="17126" y="2088"/>
                    <a:pt x="15919" y="881"/>
                  </a:cubicBezTo>
                  <a:cubicBezTo>
                    <a:pt x="15331" y="294"/>
                    <a:pt x="14549" y="0"/>
                    <a:pt x="137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139225" y="238300"/>
              <a:ext cx="5293175" cy="5218975"/>
            </a:xfrm>
            <a:custGeom>
              <a:avLst/>
              <a:gdLst/>
              <a:ahLst/>
              <a:cxnLst/>
              <a:rect l="l" t="t" r="r" b="b"/>
              <a:pathLst>
                <a:path w="211727" h="208759" extrusionOk="0">
                  <a:moveTo>
                    <a:pt x="204625" y="6191"/>
                  </a:moveTo>
                  <a:lnTo>
                    <a:pt x="195948" y="35875"/>
                  </a:lnTo>
                  <a:lnTo>
                    <a:pt x="174941" y="14868"/>
                  </a:lnTo>
                  <a:lnTo>
                    <a:pt x="204625" y="6191"/>
                  </a:lnTo>
                  <a:close/>
                  <a:moveTo>
                    <a:pt x="88433" y="69180"/>
                  </a:moveTo>
                  <a:lnTo>
                    <a:pt x="51018" y="106595"/>
                  </a:lnTo>
                  <a:lnTo>
                    <a:pt x="8743" y="102909"/>
                  </a:lnTo>
                  <a:cubicBezTo>
                    <a:pt x="8221" y="102876"/>
                    <a:pt x="7993" y="102224"/>
                    <a:pt x="8352" y="101832"/>
                  </a:cubicBezTo>
                  <a:cubicBezTo>
                    <a:pt x="26619" y="83598"/>
                    <a:pt x="50823" y="72344"/>
                    <a:pt x="76527" y="70191"/>
                  </a:cubicBezTo>
                  <a:lnTo>
                    <a:pt x="88433" y="69180"/>
                  </a:lnTo>
                  <a:close/>
                  <a:moveTo>
                    <a:pt x="52160" y="114097"/>
                  </a:moveTo>
                  <a:lnTo>
                    <a:pt x="68829" y="130766"/>
                  </a:lnTo>
                  <a:lnTo>
                    <a:pt x="62501" y="137094"/>
                  </a:lnTo>
                  <a:cubicBezTo>
                    <a:pt x="55911" y="130472"/>
                    <a:pt x="47332" y="121926"/>
                    <a:pt x="45832" y="120426"/>
                  </a:cubicBezTo>
                  <a:lnTo>
                    <a:pt x="52160" y="114097"/>
                  </a:lnTo>
                  <a:close/>
                  <a:moveTo>
                    <a:pt x="49551" y="132788"/>
                  </a:moveTo>
                  <a:cubicBezTo>
                    <a:pt x="53465" y="136670"/>
                    <a:pt x="55357" y="138595"/>
                    <a:pt x="58195" y="141400"/>
                  </a:cubicBezTo>
                  <a:lnTo>
                    <a:pt x="50757" y="148837"/>
                  </a:lnTo>
                  <a:cubicBezTo>
                    <a:pt x="50366" y="149196"/>
                    <a:pt x="50040" y="149620"/>
                    <a:pt x="49746" y="150077"/>
                  </a:cubicBezTo>
                  <a:lnTo>
                    <a:pt x="42015" y="142379"/>
                  </a:lnTo>
                  <a:cubicBezTo>
                    <a:pt x="41461" y="141824"/>
                    <a:pt x="41461" y="140878"/>
                    <a:pt x="42015" y="140324"/>
                  </a:cubicBezTo>
                  <a:lnTo>
                    <a:pt x="49551" y="132788"/>
                  </a:lnTo>
                  <a:close/>
                  <a:moveTo>
                    <a:pt x="168222" y="16825"/>
                  </a:moveTo>
                  <a:lnTo>
                    <a:pt x="193991" y="42595"/>
                  </a:lnTo>
                  <a:lnTo>
                    <a:pt x="186228" y="69147"/>
                  </a:lnTo>
                  <a:lnTo>
                    <a:pt x="101025" y="154318"/>
                  </a:lnTo>
                  <a:lnTo>
                    <a:pt x="84389" y="137681"/>
                  </a:lnTo>
                  <a:lnTo>
                    <a:pt x="123239" y="98799"/>
                  </a:lnTo>
                  <a:cubicBezTo>
                    <a:pt x="126044" y="95993"/>
                    <a:pt x="126599" y="91198"/>
                    <a:pt x="122945" y="87577"/>
                  </a:cubicBezTo>
                  <a:cubicBezTo>
                    <a:pt x="121445" y="86061"/>
                    <a:pt x="119471" y="85302"/>
                    <a:pt x="117494" y="85302"/>
                  </a:cubicBezTo>
                  <a:cubicBezTo>
                    <a:pt x="115516" y="85302"/>
                    <a:pt x="113534" y="86061"/>
                    <a:pt x="112018" y="87577"/>
                  </a:cubicBezTo>
                  <a:lnTo>
                    <a:pt x="73135" y="126428"/>
                  </a:lnTo>
                  <a:lnTo>
                    <a:pt x="56499" y="109791"/>
                  </a:lnTo>
                  <a:lnTo>
                    <a:pt x="141669" y="24588"/>
                  </a:lnTo>
                  <a:lnTo>
                    <a:pt x="168222" y="16825"/>
                  </a:lnTo>
                  <a:close/>
                  <a:moveTo>
                    <a:pt x="117481" y="91508"/>
                  </a:moveTo>
                  <a:cubicBezTo>
                    <a:pt x="117946" y="91508"/>
                    <a:pt x="118411" y="91687"/>
                    <a:pt x="118770" y="92046"/>
                  </a:cubicBezTo>
                  <a:cubicBezTo>
                    <a:pt x="119488" y="92764"/>
                    <a:pt x="119488" y="93906"/>
                    <a:pt x="118770" y="94623"/>
                  </a:cubicBezTo>
                  <a:lnTo>
                    <a:pt x="77897" y="135496"/>
                  </a:lnTo>
                  <a:lnTo>
                    <a:pt x="57803" y="155590"/>
                  </a:lnTo>
                  <a:cubicBezTo>
                    <a:pt x="57461" y="155949"/>
                    <a:pt x="56996" y="156128"/>
                    <a:pt x="56527" y="156128"/>
                  </a:cubicBezTo>
                  <a:cubicBezTo>
                    <a:pt x="56058" y="156128"/>
                    <a:pt x="55585" y="155949"/>
                    <a:pt x="55226" y="155590"/>
                  </a:cubicBezTo>
                  <a:cubicBezTo>
                    <a:pt x="54541" y="154872"/>
                    <a:pt x="54541" y="153698"/>
                    <a:pt x="55226" y="153013"/>
                  </a:cubicBezTo>
                  <a:lnTo>
                    <a:pt x="116193" y="92046"/>
                  </a:lnTo>
                  <a:cubicBezTo>
                    <a:pt x="116552" y="91687"/>
                    <a:pt x="117017" y="91508"/>
                    <a:pt x="117481" y="91508"/>
                  </a:cubicBezTo>
                  <a:close/>
                  <a:moveTo>
                    <a:pt x="80050" y="141987"/>
                  </a:moveTo>
                  <a:lnTo>
                    <a:pt x="96719" y="158656"/>
                  </a:lnTo>
                  <a:lnTo>
                    <a:pt x="90586" y="164789"/>
                  </a:lnTo>
                  <a:lnTo>
                    <a:pt x="90554" y="164789"/>
                  </a:lnTo>
                  <a:cubicBezTo>
                    <a:pt x="90505" y="164837"/>
                    <a:pt x="90440" y="164862"/>
                    <a:pt x="90374" y="164862"/>
                  </a:cubicBezTo>
                  <a:cubicBezTo>
                    <a:pt x="90309" y="164862"/>
                    <a:pt x="90244" y="164837"/>
                    <a:pt x="90195" y="164789"/>
                  </a:cubicBezTo>
                  <a:cubicBezTo>
                    <a:pt x="88368" y="162962"/>
                    <a:pt x="75646" y="150240"/>
                    <a:pt x="73722" y="148316"/>
                  </a:cubicBezTo>
                  <a:lnTo>
                    <a:pt x="80050" y="141987"/>
                  </a:lnTo>
                  <a:close/>
                  <a:moveTo>
                    <a:pt x="69416" y="152654"/>
                  </a:moveTo>
                  <a:lnTo>
                    <a:pt x="78028" y="161266"/>
                  </a:lnTo>
                  <a:lnTo>
                    <a:pt x="70492" y="168801"/>
                  </a:lnTo>
                  <a:cubicBezTo>
                    <a:pt x="70134" y="169160"/>
                    <a:pt x="69710" y="169225"/>
                    <a:pt x="69481" y="169225"/>
                  </a:cubicBezTo>
                  <a:cubicBezTo>
                    <a:pt x="69253" y="169225"/>
                    <a:pt x="68829" y="169160"/>
                    <a:pt x="68437" y="168801"/>
                  </a:cubicBezTo>
                  <a:lnTo>
                    <a:pt x="60739" y="161070"/>
                  </a:lnTo>
                  <a:cubicBezTo>
                    <a:pt x="61196" y="160776"/>
                    <a:pt x="61620" y="160450"/>
                    <a:pt x="61979" y="160059"/>
                  </a:cubicBezTo>
                  <a:lnTo>
                    <a:pt x="69416" y="152654"/>
                  </a:lnTo>
                  <a:close/>
                  <a:moveTo>
                    <a:pt x="204907" y="1"/>
                  </a:moveTo>
                  <a:cubicBezTo>
                    <a:pt x="204347" y="1"/>
                    <a:pt x="203771" y="81"/>
                    <a:pt x="203190" y="254"/>
                  </a:cubicBezTo>
                  <a:cubicBezTo>
                    <a:pt x="189914" y="4136"/>
                    <a:pt x="151814" y="15259"/>
                    <a:pt x="139190" y="18945"/>
                  </a:cubicBezTo>
                  <a:cubicBezTo>
                    <a:pt x="138701" y="19076"/>
                    <a:pt x="138277" y="19369"/>
                    <a:pt x="137885" y="19728"/>
                  </a:cubicBezTo>
                  <a:lnTo>
                    <a:pt x="95120" y="62493"/>
                  </a:lnTo>
                  <a:lnTo>
                    <a:pt x="76005" y="64091"/>
                  </a:lnTo>
                  <a:cubicBezTo>
                    <a:pt x="48866" y="66374"/>
                    <a:pt x="23324" y="78248"/>
                    <a:pt x="4046" y="97526"/>
                  </a:cubicBezTo>
                  <a:cubicBezTo>
                    <a:pt x="1" y="101571"/>
                    <a:pt x="2513" y="108519"/>
                    <a:pt x="8221" y="109009"/>
                  </a:cubicBezTo>
                  <a:lnTo>
                    <a:pt x="45375" y="112271"/>
                  </a:lnTo>
                  <a:lnTo>
                    <a:pt x="41526" y="116120"/>
                  </a:lnTo>
                  <a:cubicBezTo>
                    <a:pt x="39145" y="118501"/>
                    <a:pt x="39112" y="122350"/>
                    <a:pt x="41526" y="124731"/>
                  </a:cubicBezTo>
                  <a:lnTo>
                    <a:pt x="45245" y="128450"/>
                  </a:lnTo>
                  <a:lnTo>
                    <a:pt x="37710" y="135985"/>
                  </a:lnTo>
                  <a:cubicBezTo>
                    <a:pt x="34741" y="138954"/>
                    <a:pt x="34741" y="143749"/>
                    <a:pt x="37710" y="146685"/>
                  </a:cubicBezTo>
                  <a:lnTo>
                    <a:pt x="64132" y="173107"/>
                  </a:lnTo>
                  <a:cubicBezTo>
                    <a:pt x="65599" y="174591"/>
                    <a:pt x="67532" y="175333"/>
                    <a:pt x="69469" y="175333"/>
                  </a:cubicBezTo>
                  <a:cubicBezTo>
                    <a:pt x="71406" y="175333"/>
                    <a:pt x="73347" y="174591"/>
                    <a:pt x="74831" y="173107"/>
                  </a:cubicBezTo>
                  <a:lnTo>
                    <a:pt x="82366" y="165571"/>
                  </a:lnTo>
                  <a:lnTo>
                    <a:pt x="85889" y="169094"/>
                  </a:lnTo>
                  <a:cubicBezTo>
                    <a:pt x="87125" y="170346"/>
                    <a:pt x="88749" y="170966"/>
                    <a:pt x="90379" y="170966"/>
                  </a:cubicBezTo>
                  <a:cubicBezTo>
                    <a:pt x="92019" y="170966"/>
                    <a:pt x="93665" y="170338"/>
                    <a:pt x="94925" y="169094"/>
                  </a:cubicBezTo>
                  <a:lnTo>
                    <a:pt x="98546" y="165441"/>
                  </a:lnTo>
                  <a:lnTo>
                    <a:pt x="101808" y="202595"/>
                  </a:lnTo>
                  <a:cubicBezTo>
                    <a:pt x="102036" y="205237"/>
                    <a:pt x="103732" y="207423"/>
                    <a:pt x="106211" y="208336"/>
                  </a:cubicBezTo>
                  <a:cubicBezTo>
                    <a:pt x="106981" y="208620"/>
                    <a:pt x="107777" y="208759"/>
                    <a:pt x="108563" y="208759"/>
                  </a:cubicBezTo>
                  <a:cubicBezTo>
                    <a:pt x="110308" y="208759"/>
                    <a:pt x="112008" y="208075"/>
                    <a:pt x="113290" y="206770"/>
                  </a:cubicBezTo>
                  <a:cubicBezTo>
                    <a:pt x="125163" y="194929"/>
                    <a:pt x="134134" y="180935"/>
                    <a:pt x="139940" y="165180"/>
                  </a:cubicBezTo>
                  <a:cubicBezTo>
                    <a:pt x="140527" y="163614"/>
                    <a:pt x="139712" y="161853"/>
                    <a:pt x="138146" y="161266"/>
                  </a:cubicBezTo>
                  <a:cubicBezTo>
                    <a:pt x="137793" y="161136"/>
                    <a:pt x="137433" y="161075"/>
                    <a:pt x="137079" y="161075"/>
                  </a:cubicBezTo>
                  <a:cubicBezTo>
                    <a:pt x="135828" y="161075"/>
                    <a:pt x="134657" y="161839"/>
                    <a:pt x="134199" y="163060"/>
                  </a:cubicBezTo>
                  <a:cubicBezTo>
                    <a:pt x="128686" y="177967"/>
                    <a:pt x="120205" y="191211"/>
                    <a:pt x="108984" y="202464"/>
                  </a:cubicBezTo>
                  <a:cubicBezTo>
                    <a:pt x="108853" y="202584"/>
                    <a:pt x="108694" y="202638"/>
                    <a:pt x="108538" y="202638"/>
                  </a:cubicBezTo>
                  <a:cubicBezTo>
                    <a:pt x="108226" y="202638"/>
                    <a:pt x="107929" y="202421"/>
                    <a:pt x="107907" y="202073"/>
                  </a:cubicBezTo>
                  <a:lnTo>
                    <a:pt x="104221" y="159798"/>
                  </a:lnTo>
                  <a:lnTo>
                    <a:pt x="141636" y="122383"/>
                  </a:lnTo>
                  <a:lnTo>
                    <a:pt x="141636" y="122383"/>
                  </a:lnTo>
                  <a:cubicBezTo>
                    <a:pt x="140397" y="137551"/>
                    <a:pt x="140071" y="141498"/>
                    <a:pt x="138309" y="149164"/>
                  </a:cubicBezTo>
                  <a:cubicBezTo>
                    <a:pt x="137950" y="150827"/>
                    <a:pt x="138994" y="152458"/>
                    <a:pt x="140625" y="152850"/>
                  </a:cubicBezTo>
                  <a:cubicBezTo>
                    <a:pt x="140847" y="152897"/>
                    <a:pt x="141067" y="152920"/>
                    <a:pt x="141285" y="152920"/>
                  </a:cubicBezTo>
                  <a:cubicBezTo>
                    <a:pt x="142700" y="152920"/>
                    <a:pt x="143968" y="151948"/>
                    <a:pt x="144279" y="150534"/>
                  </a:cubicBezTo>
                  <a:cubicBezTo>
                    <a:pt x="146399" y="141139"/>
                    <a:pt x="146562" y="136670"/>
                    <a:pt x="148323" y="115696"/>
                  </a:cubicBezTo>
                  <a:lnTo>
                    <a:pt x="191088" y="72931"/>
                  </a:lnTo>
                  <a:cubicBezTo>
                    <a:pt x="191447" y="72540"/>
                    <a:pt x="191741" y="72116"/>
                    <a:pt x="191871" y="71626"/>
                  </a:cubicBezTo>
                  <a:lnTo>
                    <a:pt x="200352" y="42562"/>
                  </a:lnTo>
                  <a:lnTo>
                    <a:pt x="210562" y="7626"/>
                  </a:lnTo>
                  <a:cubicBezTo>
                    <a:pt x="211727" y="3677"/>
                    <a:pt x="208686" y="1"/>
                    <a:pt x="20490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111725" y="1453400"/>
              <a:ext cx="1291775" cy="980875"/>
            </a:xfrm>
            <a:custGeom>
              <a:avLst/>
              <a:gdLst/>
              <a:ahLst/>
              <a:cxnLst/>
              <a:rect l="l" t="t" r="r" b="b"/>
              <a:pathLst>
                <a:path w="51671" h="39235" extrusionOk="0">
                  <a:moveTo>
                    <a:pt x="17356" y="1"/>
                  </a:moveTo>
                  <a:cubicBezTo>
                    <a:pt x="16930" y="1"/>
                    <a:pt x="16496" y="92"/>
                    <a:pt x="16082" y="286"/>
                  </a:cubicBezTo>
                  <a:cubicBezTo>
                    <a:pt x="3099" y="6125"/>
                    <a:pt x="0" y="23185"/>
                    <a:pt x="10047" y="33265"/>
                  </a:cubicBezTo>
                  <a:cubicBezTo>
                    <a:pt x="14027" y="37244"/>
                    <a:pt x="19246" y="39234"/>
                    <a:pt x="24465" y="39234"/>
                  </a:cubicBezTo>
                  <a:cubicBezTo>
                    <a:pt x="42569" y="39234"/>
                    <a:pt x="51670" y="17249"/>
                    <a:pt x="38883" y="4429"/>
                  </a:cubicBezTo>
                  <a:cubicBezTo>
                    <a:pt x="37122" y="2700"/>
                    <a:pt x="35099" y="1297"/>
                    <a:pt x="32849" y="286"/>
                  </a:cubicBezTo>
                  <a:cubicBezTo>
                    <a:pt x="32434" y="92"/>
                    <a:pt x="32001" y="1"/>
                    <a:pt x="31575" y="1"/>
                  </a:cubicBezTo>
                  <a:cubicBezTo>
                    <a:pt x="30424" y="1"/>
                    <a:pt x="29327" y="668"/>
                    <a:pt x="28804" y="1787"/>
                  </a:cubicBezTo>
                  <a:cubicBezTo>
                    <a:pt x="28119" y="3352"/>
                    <a:pt x="28804" y="5147"/>
                    <a:pt x="30337" y="5832"/>
                  </a:cubicBezTo>
                  <a:cubicBezTo>
                    <a:pt x="39438" y="9942"/>
                    <a:pt x="41591" y="21913"/>
                    <a:pt x="34545" y="28926"/>
                  </a:cubicBezTo>
                  <a:cubicBezTo>
                    <a:pt x="31772" y="31715"/>
                    <a:pt x="28119" y="33110"/>
                    <a:pt x="24465" y="33110"/>
                  </a:cubicBezTo>
                  <a:cubicBezTo>
                    <a:pt x="20812" y="33110"/>
                    <a:pt x="17158" y="31715"/>
                    <a:pt x="14386" y="28926"/>
                  </a:cubicBezTo>
                  <a:cubicBezTo>
                    <a:pt x="7340" y="21913"/>
                    <a:pt x="9493" y="9942"/>
                    <a:pt x="18594" y="5832"/>
                  </a:cubicBezTo>
                  <a:cubicBezTo>
                    <a:pt x="20127" y="5147"/>
                    <a:pt x="20812" y="3352"/>
                    <a:pt x="20127" y="1787"/>
                  </a:cubicBezTo>
                  <a:cubicBezTo>
                    <a:pt x="19603" y="668"/>
                    <a:pt x="18506" y="1"/>
                    <a:pt x="17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837654" y="2742316"/>
            <a:ext cx="258884" cy="327766"/>
            <a:chOff x="1741900" y="238125"/>
            <a:chExt cx="4122350" cy="5219200"/>
          </a:xfrm>
        </p:grpSpPr>
        <p:sp>
          <p:nvSpPr>
            <p:cNvPr id="110" name="Google Shape;110;p17"/>
            <p:cNvSpPr/>
            <p:nvPr/>
          </p:nvSpPr>
          <p:spPr>
            <a:xfrm>
              <a:off x="1741900" y="238125"/>
              <a:ext cx="4122350" cy="5219200"/>
            </a:xfrm>
            <a:custGeom>
              <a:avLst/>
              <a:gdLst/>
              <a:ahLst/>
              <a:cxnLst/>
              <a:rect l="l" t="t" r="r" b="b"/>
              <a:pathLst>
                <a:path w="164894" h="208768" extrusionOk="0">
                  <a:moveTo>
                    <a:pt x="79071" y="6133"/>
                  </a:moveTo>
                  <a:cubicBezTo>
                    <a:pt x="79756" y="6133"/>
                    <a:pt x="80310" y="6687"/>
                    <a:pt x="80310" y="7372"/>
                  </a:cubicBezTo>
                  <a:lnTo>
                    <a:pt x="80310" y="16082"/>
                  </a:lnTo>
                  <a:lnTo>
                    <a:pt x="77798" y="16082"/>
                  </a:lnTo>
                  <a:lnTo>
                    <a:pt x="77798" y="7372"/>
                  </a:lnTo>
                  <a:cubicBezTo>
                    <a:pt x="77798" y="6687"/>
                    <a:pt x="78353" y="6133"/>
                    <a:pt x="79071" y="6133"/>
                  </a:cubicBezTo>
                  <a:close/>
                  <a:moveTo>
                    <a:pt x="146104" y="16277"/>
                  </a:moveTo>
                  <a:lnTo>
                    <a:pt x="148453" y="21431"/>
                  </a:lnTo>
                  <a:lnTo>
                    <a:pt x="141668" y="28216"/>
                  </a:lnTo>
                  <a:lnTo>
                    <a:pt x="139352" y="23160"/>
                  </a:lnTo>
                  <a:cubicBezTo>
                    <a:pt x="139385" y="23062"/>
                    <a:pt x="139450" y="22932"/>
                    <a:pt x="139613" y="22769"/>
                  </a:cubicBezTo>
                  <a:lnTo>
                    <a:pt x="146104" y="16277"/>
                  </a:lnTo>
                  <a:close/>
                  <a:moveTo>
                    <a:pt x="152791" y="25737"/>
                  </a:moveTo>
                  <a:lnTo>
                    <a:pt x="157913" y="28118"/>
                  </a:lnTo>
                  <a:lnTo>
                    <a:pt x="151421" y="34610"/>
                  </a:lnTo>
                  <a:cubicBezTo>
                    <a:pt x="151258" y="34740"/>
                    <a:pt x="151128" y="34838"/>
                    <a:pt x="151030" y="34871"/>
                  </a:cubicBezTo>
                  <a:lnTo>
                    <a:pt x="146007" y="32522"/>
                  </a:lnTo>
                  <a:lnTo>
                    <a:pt x="152791" y="25737"/>
                  </a:lnTo>
                  <a:close/>
                  <a:moveTo>
                    <a:pt x="79071" y="84127"/>
                  </a:moveTo>
                  <a:cubicBezTo>
                    <a:pt x="80995" y="84127"/>
                    <a:pt x="82789" y="84649"/>
                    <a:pt x="84388" y="85497"/>
                  </a:cubicBezTo>
                  <a:lnTo>
                    <a:pt x="76885" y="92967"/>
                  </a:lnTo>
                  <a:cubicBezTo>
                    <a:pt x="75711" y="94174"/>
                    <a:pt x="75711" y="96098"/>
                    <a:pt x="76885" y="97305"/>
                  </a:cubicBezTo>
                  <a:cubicBezTo>
                    <a:pt x="77489" y="97909"/>
                    <a:pt x="78271" y="98210"/>
                    <a:pt x="79054" y="98210"/>
                  </a:cubicBezTo>
                  <a:cubicBezTo>
                    <a:pt x="79837" y="98210"/>
                    <a:pt x="80620" y="97909"/>
                    <a:pt x="81223" y="97305"/>
                  </a:cubicBezTo>
                  <a:lnTo>
                    <a:pt x="88693" y="89835"/>
                  </a:lnTo>
                  <a:cubicBezTo>
                    <a:pt x="89574" y="91401"/>
                    <a:pt x="90063" y="93228"/>
                    <a:pt x="90063" y="95152"/>
                  </a:cubicBezTo>
                  <a:cubicBezTo>
                    <a:pt x="90063" y="101219"/>
                    <a:pt x="85138" y="106145"/>
                    <a:pt x="79071" y="106145"/>
                  </a:cubicBezTo>
                  <a:cubicBezTo>
                    <a:pt x="73003" y="106145"/>
                    <a:pt x="68045" y="101219"/>
                    <a:pt x="68045" y="95152"/>
                  </a:cubicBezTo>
                  <a:cubicBezTo>
                    <a:pt x="68045" y="89085"/>
                    <a:pt x="73003" y="84127"/>
                    <a:pt x="79071" y="84127"/>
                  </a:cubicBezTo>
                  <a:close/>
                  <a:moveTo>
                    <a:pt x="79071" y="69089"/>
                  </a:moveTo>
                  <a:cubicBezTo>
                    <a:pt x="85138" y="69089"/>
                    <a:pt x="90748" y="71209"/>
                    <a:pt x="95185" y="74699"/>
                  </a:cubicBezTo>
                  <a:lnTo>
                    <a:pt x="88791" y="81060"/>
                  </a:lnTo>
                  <a:cubicBezTo>
                    <a:pt x="86051" y="79136"/>
                    <a:pt x="82691" y="78027"/>
                    <a:pt x="79071" y="78027"/>
                  </a:cubicBezTo>
                  <a:cubicBezTo>
                    <a:pt x="69611" y="78027"/>
                    <a:pt x="61945" y="85692"/>
                    <a:pt x="61945" y="95152"/>
                  </a:cubicBezTo>
                  <a:cubicBezTo>
                    <a:pt x="61945" y="104579"/>
                    <a:pt x="69611" y="112278"/>
                    <a:pt x="79071" y="112278"/>
                  </a:cubicBezTo>
                  <a:cubicBezTo>
                    <a:pt x="88498" y="112278"/>
                    <a:pt x="96196" y="104579"/>
                    <a:pt x="96196" y="95152"/>
                  </a:cubicBezTo>
                  <a:cubicBezTo>
                    <a:pt x="96196" y="91531"/>
                    <a:pt x="95054" y="88171"/>
                    <a:pt x="93130" y="85399"/>
                  </a:cubicBezTo>
                  <a:lnTo>
                    <a:pt x="99491" y="79038"/>
                  </a:lnTo>
                  <a:cubicBezTo>
                    <a:pt x="103014" y="83474"/>
                    <a:pt x="105101" y="89052"/>
                    <a:pt x="105101" y="95152"/>
                  </a:cubicBezTo>
                  <a:cubicBezTo>
                    <a:pt x="105101" y="109505"/>
                    <a:pt x="93423" y="121183"/>
                    <a:pt x="79071" y="121183"/>
                  </a:cubicBezTo>
                  <a:cubicBezTo>
                    <a:pt x="64685" y="121183"/>
                    <a:pt x="53007" y="109505"/>
                    <a:pt x="53007" y="95152"/>
                  </a:cubicBezTo>
                  <a:cubicBezTo>
                    <a:pt x="53007" y="80767"/>
                    <a:pt x="64685" y="69089"/>
                    <a:pt x="79071" y="69089"/>
                  </a:cubicBezTo>
                  <a:close/>
                  <a:moveTo>
                    <a:pt x="79071" y="52844"/>
                  </a:moveTo>
                  <a:cubicBezTo>
                    <a:pt x="89607" y="52844"/>
                    <a:pt x="99295" y="56726"/>
                    <a:pt x="106700" y="63152"/>
                  </a:cubicBezTo>
                  <a:lnTo>
                    <a:pt x="99523" y="70361"/>
                  </a:lnTo>
                  <a:cubicBezTo>
                    <a:pt x="93978" y="65762"/>
                    <a:pt x="86834" y="62989"/>
                    <a:pt x="79071" y="62989"/>
                  </a:cubicBezTo>
                  <a:cubicBezTo>
                    <a:pt x="61325" y="62989"/>
                    <a:pt x="46907" y="77407"/>
                    <a:pt x="46907" y="95152"/>
                  </a:cubicBezTo>
                  <a:cubicBezTo>
                    <a:pt x="46907" y="112897"/>
                    <a:pt x="61325" y="127315"/>
                    <a:pt x="79071" y="127315"/>
                  </a:cubicBezTo>
                  <a:cubicBezTo>
                    <a:pt x="96783" y="127315"/>
                    <a:pt x="111234" y="112897"/>
                    <a:pt x="111234" y="95152"/>
                  </a:cubicBezTo>
                  <a:cubicBezTo>
                    <a:pt x="111234" y="87389"/>
                    <a:pt x="108461" y="80245"/>
                    <a:pt x="103862" y="74667"/>
                  </a:cubicBezTo>
                  <a:lnTo>
                    <a:pt x="111038" y="67491"/>
                  </a:lnTo>
                  <a:cubicBezTo>
                    <a:pt x="117464" y="74895"/>
                    <a:pt x="121346" y="84583"/>
                    <a:pt x="121346" y="95152"/>
                  </a:cubicBezTo>
                  <a:cubicBezTo>
                    <a:pt x="121346" y="118475"/>
                    <a:pt x="102394" y="137460"/>
                    <a:pt x="79071" y="137460"/>
                  </a:cubicBezTo>
                  <a:cubicBezTo>
                    <a:pt x="55747" y="137460"/>
                    <a:pt x="36763" y="118475"/>
                    <a:pt x="36763" y="95152"/>
                  </a:cubicBezTo>
                  <a:cubicBezTo>
                    <a:pt x="36763" y="71829"/>
                    <a:pt x="55747" y="52844"/>
                    <a:pt x="79071" y="52844"/>
                  </a:cubicBezTo>
                  <a:close/>
                  <a:moveTo>
                    <a:pt x="79071" y="37154"/>
                  </a:moveTo>
                  <a:cubicBezTo>
                    <a:pt x="93945" y="37154"/>
                    <a:pt x="107548" y="42797"/>
                    <a:pt x="117823" y="52061"/>
                  </a:cubicBezTo>
                  <a:lnTo>
                    <a:pt x="111038" y="58846"/>
                  </a:lnTo>
                  <a:cubicBezTo>
                    <a:pt x="102524" y="51311"/>
                    <a:pt x="91303" y="46712"/>
                    <a:pt x="79071" y="46712"/>
                  </a:cubicBezTo>
                  <a:cubicBezTo>
                    <a:pt x="52355" y="46712"/>
                    <a:pt x="30630" y="68436"/>
                    <a:pt x="30630" y="95152"/>
                  </a:cubicBezTo>
                  <a:cubicBezTo>
                    <a:pt x="30630" y="121835"/>
                    <a:pt x="52355" y="143560"/>
                    <a:pt x="79071" y="143560"/>
                  </a:cubicBezTo>
                  <a:cubicBezTo>
                    <a:pt x="105754" y="143560"/>
                    <a:pt x="127478" y="121835"/>
                    <a:pt x="127478" y="95152"/>
                  </a:cubicBezTo>
                  <a:cubicBezTo>
                    <a:pt x="127478" y="82887"/>
                    <a:pt x="122912" y="71698"/>
                    <a:pt x="115376" y="63152"/>
                  </a:cubicBezTo>
                  <a:lnTo>
                    <a:pt x="122161" y="56367"/>
                  </a:lnTo>
                  <a:cubicBezTo>
                    <a:pt x="131393" y="66642"/>
                    <a:pt x="137036" y="80245"/>
                    <a:pt x="137036" y="95152"/>
                  </a:cubicBezTo>
                  <a:cubicBezTo>
                    <a:pt x="137036" y="127120"/>
                    <a:pt x="111038" y="153150"/>
                    <a:pt x="79071" y="153150"/>
                  </a:cubicBezTo>
                  <a:cubicBezTo>
                    <a:pt x="47070" y="153150"/>
                    <a:pt x="21072" y="127120"/>
                    <a:pt x="21072" y="95152"/>
                  </a:cubicBezTo>
                  <a:cubicBezTo>
                    <a:pt x="21072" y="63152"/>
                    <a:pt x="47070" y="37154"/>
                    <a:pt x="79071" y="37154"/>
                  </a:cubicBezTo>
                  <a:close/>
                  <a:moveTo>
                    <a:pt x="56954" y="171059"/>
                  </a:moveTo>
                  <a:cubicBezTo>
                    <a:pt x="57052" y="171091"/>
                    <a:pt x="57117" y="171124"/>
                    <a:pt x="57183" y="171124"/>
                  </a:cubicBezTo>
                  <a:cubicBezTo>
                    <a:pt x="57868" y="171320"/>
                    <a:pt x="58520" y="171515"/>
                    <a:pt x="59205" y="171678"/>
                  </a:cubicBezTo>
                  <a:cubicBezTo>
                    <a:pt x="59270" y="171711"/>
                    <a:pt x="59303" y="171711"/>
                    <a:pt x="59368" y="171744"/>
                  </a:cubicBezTo>
                  <a:lnTo>
                    <a:pt x="51148" y="201721"/>
                  </a:lnTo>
                  <a:cubicBezTo>
                    <a:pt x="51012" y="202265"/>
                    <a:pt x="50514" y="202650"/>
                    <a:pt x="49955" y="202650"/>
                  </a:cubicBezTo>
                  <a:cubicBezTo>
                    <a:pt x="49843" y="202650"/>
                    <a:pt x="49729" y="202635"/>
                    <a:pt x="49615" y="202602"/>
                  </a:cubicBezTo>
                  <a:cubicBezTo>
                    <a:pt x="48962" y="202406"/>
                    <a:pt x="48571" y="201721"/>
                    <a:pt x="48734" y="201069"/>
                  </a:cubicBezTo>
                  <a:lnTo>
                    <a:pt x="56954" y="171059"/>
                  </a:lnTo>
                  <a:close/>
                  <a:moveTo>
                    <a:pt x="79071" y="0"/>
                  </a:moveTo>
                  <a:cubicBezTo>
                    <a:pt x="74993" y="0"/>
                    <a:pt x="71698" y="3295"/>
                    <a:pt x="71698" y="7372"/>
                  </a:cubicBezTo>
                  <a:lnTo>
                    <a:pt x="71698" y="16440"/>
                  </a:lnTo>
                  <a:cubicBezTo>
                    <a:pt x="31543" y="20159"/>
                    <a:pt x="0" y="54051"/>
                    <a:pt x="0" y="95152"/>
                  </a:cubicBezTo>
                  <a:cubicBezTo>
                    <a:pt x="0" y="114952"/>
                    <a:pt x="7372" y="133937"/>
                    <a:pt x="20746" y="148518"/>
                  </a:cubicBezTo>
                  <a:cubicBezTo>
                    <a:pt x="29227" y="157782"/>
                    <a:pt x="39666" y="164796"/>
                    <a:pt x="51148" y="169134"/>
                  </a:cubicBezTo>
                  <a:lnTo>
                    <a:pt x="42830" y="199438"/>
                  </a:lnTo>
                  <a:cubicBezTo>
                    <a:pt x="41753" y="203385"/>
                    <a:pt x="44069" y="207430"/>
                    <a:pt x="48016" y="208506"/>
                  </a:cubicBezTo>
                  <a:cubicBezTo>
                    <a:pt x="48661" y="208683"/>
                    <a:pt x="49309" y="208768"/>
                    <a:pt x="49947" y="208768"/>
                  </a:cubicBezTo>
                  <a:cubicBezTo>
                    <a:pt x="53182" y="208768"/>
                    <a:pt x="56153" y="206595"/>
                    <a:pt x="57052" y="203352"/>
                  </a:cubicBezTo>
                  <a:lnTo>
                    <a:pt x="65370" y="173016"/>
                  </a:lnTo>
                  <a:cubicBezTo>
                    <a:pt x="67425" y="173375"/>
                    <a:pt x="69546" y="173668"/>
                    <a:pt x="71633" y="173864"/>
                  </a:cubicBezTo>
                  <a:cubicBezTo>
                    <a:pt x="71717" y="173870"/>
                    <a:pt x="71801" y="173874"/>
                    <a:pt x="71884" y="173874"/>
                  </a:cubicBezTo>
                  <a:cubicBezTo>
                    <a:pt x="73472" y="173874"/>
                    <a:pt x="74805" y="172703"/>
                    <a:pt x="74960" y="171091"/>
                  </a:cubicBezTo>
                  <a:cubicBezTo>
                    <a:pt x="75124" y="169395"/>
                    <a:pt x="73884" y="167927"/>
                    <a:pt x="72220" y="167764"/>
                  </a:cubicBezTo>
                  <a:cubicBezTo>
                    <a:pt x="34773" y="164274"/>
                    <a:pt x="6133" y="133252"/>
                    <a:pt x="6133" y="95152"/>
                  </a:cubicBezTo>
                  <a:cubicBezTo>
                    <a:pt x="6133" y="54932"/>
                    <a:pt x="38818" y="22214"/>
                    <a:pt x="79005" y="22214"/>
                  </a:cubicBezTo>
                  <a:lnTo>
                    <a:pt x="79103" y="22214"/>
                  </a:lnTo>
                  <a:cubicBezTo>
                    <a:pt x="97501" y="22214"/>
                    <a:pt x="115050" y="28999"/>
                    <a:pt x="128522" y="41362"/>
                  </a:cubicBezTo>
                  <a:lnTo>
                    <a:pt x="122161" y="47723"/>
                  </a:lnTo>
                  <a:cubicBezTo>
                    <a:pt x="110777" y="37350"/>
                    <a:pt x="95641" y="31021"/>
                    <a:pt x="79071" y="31021"/>
                  </a:cubicBezTo>
                  <a:cubicBezTo>
                    <a:pt x="43711" y="31021"/>
                    <a:pt x="14940" y="59792"/>
                    <a:pt x="14940" y="95152"/>
                  </a:cubicBezTo>
                  <a:cubicBezTo>
                    <a:pt x="14940" y="130479"/>
                    <a:pt x="43711" y="159250"/>
                    <a:pt x="79071" y="159250"/>
                  </a:cubicBezTo>
                  <a:cubicBezTo>
                    <a:pt x="114398" y="159250"/>
                    <a:pt x="143169" y="130479"/>
                    <a:pt x="143169" y="95152"/>
                  </a:cubicBezTo>
                  <a:cubicBezTo>
                    <a:pt x="143169" y="78581"/>
                    <a:pt x="136840" y="63446"/>
                    <a:pt x="126467" y="52061"/>
                  </a:cubicBezTo>
                  <a:lnTo>
                    <a:pt x="132861" y="45668"/>
                  </a:lnTo>
                  <a:cubicBezTo>
                    <a:pt x="143266" y="57020"/>
                    <a:pt x="150149" y="71764"/>
                    <a:pt x="151682" y="88302"/>
                  </a:cubicBezTo>
                  <a:cubicBezTo>
                    <a:pt x="151836" y="89867"/>
                    <a:pt x="153144" y="91056"/>
                    <a:pt x="154710" y="91056"/>
                  </a:cubicBezTo>
                  <a:cubicBezTo>
                    <a:pt x="154809" y="91056"/>
                    <a:pt x="154909" y="91052"/>
                    <a:pt x="155010" y="91042"/>
                  </a:cubicBezTo>
                  <a:cubicBezTo>
                    <a:pt x="156706" y="90912"/>
                    <a:pt x="157913" y="89411"/>
                    <a:pt x="157782" y="87715"/>
                  </a:cubicBezTo>
                  <a:cubicBezTo>
                    <a:pt x="156151" y="70361"/>
                    <a:pt x="148877" y="54182"/>
                    <a:pt x="137069" y="41460"/>
                  </a:cubicBezTo>
                  <a:lnTo>
                    <a:pt x="141375" y="37154"/>
                  </a:lnTo>
                  <a:lnTo>
                    <a:pt x="148681" y="40514"/>
                  </a:lnTo>
                  <a:cubicBezTo>
                    <a:pt x="149397" y="40836"/>
                    <a:pt x="150173" y="40992"/>
                    <a:pt x="150961" y="40992"/>
                  </a:cubicBezTo>
                  <a:cubicBezTo>
                    <a:pt x="152652" y="40992"/>
                    <a:pt x="154403" y="40272"/>
                    <a:pt x="155760" y="38915"/>
                  </a:cubicBezTo>
                  <a:lnTo>
                    <a:pt x="162838" y="31837"/>
                  </a:lnTo>
                  <a:cubicBezTo>
                    <a:pt x="164241" y="30434"/>
                    <a:pt x="164893" y="28510"/>
                    <a:pt x="164600" y="26683"/>
                  </a:cubicBezTo>
                  <a:cubicBezTo>
                    <a:pt x="164306" y="25117"/>
                    <a:pt x="163328" y="23878"/>
                    <a:pt x="161925" y="23225"/>
                  </a:cubicBezTo>
                  <a:lnTo>
                    <a:pt x="154422" y="19768"/>
                  </a:lnTo>
                  <a:lnTo>
                    <a:pt x="150997" y="12298"/>
                  </a:lnTo>
                  <a:cubicBezTo>
                    <a:pt x="150345" y="10862"/>
                    <a:pt x="149073" y="9884"/>
                    <a:pt x="147507" y="9623"/>
                  </a:cubicBezTo>
                  <a:cubicBezTo>
                    <a:pt x="147202" y="9567"/>
                    <a:pt x="146893" y="9540"/>
                    <a:pt x="146584" y="9540"/>
                  </a:cubicBezTo>
                  <a:cubicBezTo>
                    <a:pt x="145073" y="9540"/>
                    <a:pt x="143544" y="10188"/>
                    <a:pt x="142353" y="11352"/>
                  </a:cubicBezTo>
                  <a:lnTo>
                    <a:pt x="135275" y="18463"/>
                  </a:lnTo>
                  <a:cubicBezTo>
                    <a:pt x="133285" y="20420"/>
                    <a:pt x="132665" y="23291"/>
                    <a:pt x="133709" y="25541"/>
                  </a:cubicBezTo>
                  <a:lnTo>
                    <a:pt x="137069" y="32816"/>
                  </a:lnTo>
                  <a:lnTo>
                    <a:pt x="132763" y="37121"/>
                  </a:lnTo>
                  <a:cubicBezTo>
                    <a:pt x="132665" y="37024"/>
                    <a:pt x="132535" y="36926"/>
                    <a:pt x="132437" y="36828"/>
                  </a:cubicBezTo>
                  <a:cubicBezTo>
                    <a:pt x="119650" y="25117"/>
                    <a:pt x="103535" y="18006"/>
                    <a:pt x="86443" y="16440"/>
                  </a:cubicBezTo>
                  <a:lnTo>
                    <a:pt x="86443" y="7372"/>
                  </a:lnTo>
                  <a:cubicBezTo>
                    <a:pt x="86443" y="3295"/>
                    <a:pt x="83115" y="0"/>
                    <a:pt x="79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816500" y="2718500"/>
              <a:ext cx="1873225" cy="2738775"/>
            </a:xfrm>
            <a:custGeom>
              <a:avLst/>
              <a:gdLst/>
              <a:ahLst/>
              <a:cxnLst/>
              <a:rect l="l" t="t" r="r" b="b"/>
              <a:pathLst>
                <a:path w="74929" h="109551" extrusionOk="0">
                  <a:moveTo>
                    <a:pt x="18170" y="71844"/>
                  </a:moveTo>
                  <a:lnTo>
                    <a:pt x="26390" y="101854"/>
                  </a:lnTo>
                  <a:cubicBezTo>
                    <a:pt x="26586" y="102506"/>
                    <a:pt x="26195" y="103191"/>
                    <a:pt x="25510" y="103387"/>
                  </a:cubicBezTo>
                  <a:cubicBezTo>
                    <a:pt x="25401" y="103420"/>
                    <a:pt x="25290" y="103435"/>
                    <a:pt x="25181" y="103435"/>
                  </a:cubicBezTo>
                  <a:cubicBezTo>
                    <a:pt x="24633" y="103435"/>
                    <a:pt x="24112" y="103050"/>
                    <a:pt x="23977" y="102506"/>
                  </a:cubicBezTo>
                  <a:lnTo>
                    <a:pt x="15756" y="72529"/>
                  </a:lnTo>
                  <a:cubicBezTo>
                    <a:pt x="16539" y="72333"/>
                    <a:pt x="17289" y="72105"/>
                    <a:pt x="18072" y="71876"/>
                  </a:cubicBezTo>
                  <a:cubicBezTo>
                    <a:pt x="18105" y="71876"/>
                    <a:pt x="18138" y="71876"/>
                    <a:pt x="18170" y="71844"/>
                  </a:cubicBezTo>
                  <a:close/>
                  <a:moveTo>
                    <a:pt x="71732" y="0"/>
                  </a:moveTo>
                  <a:cubicBezTo>
                    <a:pt x="70189" y="0"/>
                    <a:pt x="68852" y="1192"/>
                    <a:pt x="68698" y="2787"/>
                  </a:cubicBezTo>
                  <a:cubicBezTo>
                    <a:pt x="65436" y="37788"/>
                    <a:pt x="37644" y="65320"/>
                    <a:pt x="2937" y="68549"/>
                  </a:cubicBezTo>
                  <a:cubicBezTo>
                    <a:pt x="1241" y="68712"/>
                    <a:pt x="1" y="70180"/>
                    <a:pt x="164" y="71876"/>
                  </a:cubicBezTo>
                  <a:cubicBezTo>
                    <a:pt x="319" y="73488"/>
                    <a:pt x="1682" y="74659"/>
                    <a:pt x="3245" y="74659"/>
                  </a:cubicBezTo>
                  <a:cubicBezTo>
                    <a:pt x="3327" y="74659"/>
                    <a:pt x="3409" y="74655"/>
                    <a:pt x="3491" y="74649"/>
                  </a:cubicBezTo>
                  <a:cubicBezTo>
                    <a:pt x="5612" y="74453"/>
                    <a:pt x="7699" y="74160"/>
                    <a:pt x="9754" y="73801"/>
                  </a:cubicBezTo>
                  <a:lnTo>
                    <a:pt x="18072" y="104137"/>
                  </a:lnTo>
                  <a:cubicBezTo>
                    <a:pt x="18973" y="107358"/>
                    <a:pt x="21929" y="109551"/>
                    <a:pt x="25201" y="109551"/>
                  </a:cubicBezTo>
                  <a:cubicBezTo>
                    <a:pt x="25840" y="109551"/>
                    <a:pt x="26491" y="109467"/>
                    <a:pt x="27141" y="109291"/>
                  </a:cubicBezTo>
                  <a:cubicBezTo>
                    <a:pt x="31055" y="108215"/>
                    <a:pt x="33371" y="104170"/>
                    <a:pt x="32295" y="100223"/>
                  </a:cubicBezTo>
                  <a:lnTo>
                    <a:pt x="23977" y="69919"/>
                  </a:lnTo>
                  <a:cubicBezTo>
                    <a:pt x="51671" y="59481"/>
                    <a:pt x="71928" y="33972"/>
                    <a:pt x="74798" y="3342"/>
                  </a:cubicBezTo>
                  <a:cubicBezTo>
                    <a:pt x="74929" y="1678"/>
                    <a:pt x="73722" y="178"/>
                    <a:pt x="72026" y="15"/>
                  </a:cubicBezTo>
                  <a:cubicBezTo>
                    <a:pt x="71927" y="5"/>
                    <a:pt x="71829" y="0"/>
                    <a:pt x="717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3649980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Contenido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0" y="673200"/>
            <a:ext cx="6669600" cy="44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t="20810" b="20816"/>
          <a:stretch/>
        </p:blipFill>
        <p:spPr>
          <a:xfrm>
            <a:off x="0" y="38"/>
            <a:ext cx="58768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757850" y="-54450"/>
            <a:ext cx="1628400" cy="45153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6086775" y="2303100"/>
            <a:ext cx="22245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La información proporcionada hace referencia a los recaudos y el tráfico de los peajes de Colombia entre los años 2016 y 2018</a:t>
            </a:r>
            <a:endParaRPr sz="1500"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2595940" y="1479975"/>
            <a:ext cx="30939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4000">
                <a:solidFill>
                  <a:schemeClr val="accent1"/>
                </a:solidFill>
              </a:rPr>
              <a:t>Infra</a:t>
            </a:r>
            <a:r>
              <a:rPr lang="es" sz="4000">
                <a:solidFill>
                  <a:schemeClr val="dk1"/>
                </a:solidFill>
              </a:rPr>
              <a:t>Visible</a:t>
            </a:r>
            <a:r>
              <a:rPr lang="es" sz="4000">
                <a:solidFill>
                  <a:schemeClr val="accent1"/>
                </a:solidFill>
              </a:rPr>
              <a:t> </a:t>
            </a:r>
            <a:endParaRPr sz="4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066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de los peajes en el país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l="3288" t="2408" b="3135"/>
          <a:stretch/>
        </p:blipFill>
        <p:spPr>
          <a:xfrm>
            <a:off x="3301200" y="794900"/>
            <a:ext cx="2957025" cy="3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48877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latin typeface="Anton"/>
                <a:ea typeface="Anton"/>
                <a:cs typeface="Anton"/>
                <a:sym typeface="Anton"/>
              </a:rPr>
              <a:t>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294967295"/>
          </p:nvPr>
        </p:nvSpPr>
        <p:spPr>
          <a:xfrm flipH="1">
            <a:off x="1613325" y="35346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Información sobre el recaudo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768813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Código Vía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1098700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Año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438925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Nombre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534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Recaudos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887713" y="843526"/>
            <a:ext cx="624465" cy="731484"/>
          </a:xfrm>
          <a:custGeom>
            <a:avLst/>
            <a:gdLst/>
            <a:ahLst/>
            <a:cxnLst/>
            <a:rect l="l" t="t" r="r" b="b"/>
            <a:pathLst>
              <a:path w="21619" h="25324" extrusionOk="0">
                <a:moveTo>
                  <a:pt x="12664" y="0"/>
                </a:moveTo>
                <a:cubicBezTo>
                  <a:pt x="5681" y="0"/>
                  <a:pt x="0" y="5680"/>
                  <a:pt x="0" y="12663"/>
                </a:cubicBezTo>
                <a:cubicBezTo>
                  <a:pt x="0" y="19644"/>
                  <a:pt x="5681" y="25324"/>
                  <a:pt x="12664" y="25324"/>
                </a:cubicBezTo>
                <a:lnTo>
                  <a:pt x="12664" y="18416"/>
                </a:lnTo>
                <a:cubicBezTo>
                  <a:pt x="9492" y="18416"/>
                  <a:pt x="6908" y="15836"/>
                  <a:pt x="6908" y="12663"/>
                </a:cubicBezTo>
                <a:cubicBezTo>
                  <a:pt x="6908" y="9488"/>
                  <a:pt x="9492" y="6908"/>
                  <a:pt x="12664" y="6908"/>
                </a:cubicBezTo>
                <a:cubicBezTo>
                  <a:pt x="14202" y="6908"/>
                  <a:pt x="15649" y="7506"/>
                  <a:pt x="16735" y="8592"/>
                </a:cubicBezTo>
                <a:lnTo>
                  <a:pt x="21618" y="3710"/>
                </a:lnTo>
                <a:cubicBezTo>
                  <a:pt x="19225" y="1317"/>
                  <a:pt x="16046" y="0"/>
                  <a:pt x="12664" y="0"/>
                </a:cubicBezTo>
                <a:close/>
              </a:path>
            </a:pathLst>
          </a:custGeom>
          <a:solidFill>
            <a:srgbClr val="FFF566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688172" y="809528"/>
            <a:ext cx="565366" cy="965019"/>
          </a:xfrm>
          <a:custGeom>
            <a:avLst/>
            <a:gdLst/>
            <a:ahLst/>
            <a:cxnLst/>
            <a:rect l="l" t="t" r="r" b="b"/>
            <a:pathLst>
              <a:path w="19573" h="33409" extrusionOk="0">
                <a:moveTo>
                  <a:pt x="5736" y="0"/>
                </a:moveTo>
                <a:cubicBezTo>
                  <a:pt x="2036" y="3696"/>
                  <a:pt x="1" y="8611"/>
                  <a:pt x="1" y="13840"/>
                </a:cubicBezTo>
                <a:cubicBezTo>
                  <a:pt x="1" y="24632"/>
                  <a:pt x="8782" y="33408"/>
                  <a:pt x="19572" y="33408"/>
                </a:cubicBezTo>
                <a:lnTo>
                  <a:pt x="19572" y="26501"/>
                </a:lnTo>
                <a:cubicBezTo>
                  <a:pt x="12589" y="26501"/>
                  <a:pt x="6908" y="20821"/>
                  <a:pt x="6908" y="13840"/>
                </a:cubicBezTo>
                <a:cubicBezTo>
                  <a:pt x="6908" y="10455"/>
                  <a:pt x="8226" y="7276"/>
                  <a:pt x="10619" y="4887"/>
                </a:cubicBezTo>
                <a:lnTo>
                  <a:pt x="5736" y="0"/>
                </a:lnTo>
                <a:close/>
              </a:path>
            </a:pathLst>
          </a:custGeom>
          <a:solidFill>
            <a:srgbClr val="FFF566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488775" y="444475"/>
            <a:ext cx="1529605" cy="1529576"/>
          </a:xfrm>
          <a:custGeom>
            <a:avLst/>
            <a:gdLst/>
            <a:ahLst/>
            <a:cxnLst/>
            <a:rect l="l" t="t" r="r" b="b"/>
            <a:pathLst>
              <a:path w="52955" h="52954" extrusionOk="0">
                <a:moveTo>
                  <a:pt x="26475" y="0"/>
                </a:moveTo>
                <a:cubicBezTo>
                  <a:pt x="11877" y="0"/>
                  <a:pt x="1" y="11877"/>
                  <a:pt x="1" y="26478"/>
                </a:cubicBezTo>
                <a:cubicBezTo>
                  <a:pt x="1" y="41077"/>
                  <a:pt x="11877" y="52954"/>
                  <a:pt x="26475" y="52954"/>
                </a:cubicBezTo>
                <a:lnTo>
                  <a:pt x="26475" y="46046"/>
                </a:lnTo>
                <a:cubicBezTo>
                  <a:pt x="15685" y="46046"/>
                  <a:pt x="6904" y="37270"/>
                  <a:pt x="6904" y="26478"/>
                </a:cubicBezTo>
                <a:cubicBezTo>
                  <a:pt x="6904" y="15688"/>
                  <a:pt x="15685" y="6908"/>
                  <a:pt x="26475" y="6908"/>
                </a:cubicBezTo>
                <a:cubicBezTo>
                  <a:pt x="37267" y="6908"/>
                  <a:pt x="46047" y="15688"/>
                  <a:pt x="46047" y="26478"/>
                </a:cubicBezTo>
                <a:lnTo>
                  <a:pt x="52954" y="26478"/>
                </a:lnTo>
                <a:cubicBezTo>
                  <a:pt x="52954" y="11877"/>
                  <a:pt x="41073" y="0"/>
                  <a:pt x="26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1"/>
          <p:cNvCxnSpPr>
            <a:stCxn id="143" idx="3"/>
          </p:cNvCxnSpPr>
          <p:nvPr/>
        </p:nvCxnSpPr>
        <p:spPr>
          <a:xfrm rot="10800000">
            <a:off x="2248350" y="557425"/>
            <a:ext cx="9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1" name="Google Shape;151;p21"/>
          <p:cNvCxnSpPr>
            <a:stCxn id="141" idx="3"/>
          </p:cNvCxnSpPr>
          <p:nvPr/>
        </p:nvCxnSpPr>
        <p:spPr>
          <a:xfrm rot="10800000">
            <a:off x="1893150" y="8873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2" name="Google Shape;152;p21"/>
          <p:cNvCxnSpPr>
            <a:stCxn id="142" idx="3"/>
          </p:cNvCxnSpPr>
          <p:nvPr/>
        </p:nvCxnSpPr>
        <p:spPr>
          <a:xfrm rot="10800000">
            <a:off x="1993050" y="1217200"/>
            <a:ext cx="1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" name="Google Shape;155;p21"/>
          <p:cNvCxnSpPr>
            <a:cxnSpLocks/>
          </p:cNvCxnSpPr>
          <p:nvPr/>
        </p:nvCxnSpPr>
        <p:spPr>
          <a:xfrm>
            <a:off x="2253726" y="1474765"/>
            <a:ext cx="91299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8" name="Google Shape;158;p21"/>
          <p:cNvSpPr/>
          <p:nvPr/>
        </p:nvSpPr>
        <p:spPr>
          <a:xfrm>
            <a:off x="316672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329127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Promedio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40829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Mínimo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3291275" y="40829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Máximo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" name="Google Shape;142;p21">
            <a:extLst>
              <a:ext uri="{FF2B5EF4-FFF2-40B4-BE49-F238E27FC236}">
                <a16:creationId xmlns:a16="http://schemas.microsoft.com/office/drawing/2014/main" id="{43C6CFA1-782D-43FA-8D53-98CDB27AD32C}"/>
              </a:ext>
            </a:extLst>
          </p:cNvPr>
          <p:cNvSpPr txBox="1">
            <a:spLocks/>
          </p:cNvSpPr>
          <p:nvPr/>
        </p:nvSpPr>
        <p:spPr>
          <a:xfrm flipH="1">
            <a:off x="3008843" y="1428087"/>
            <a:ext cx="1044508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spcAft>
                <a:spcPts val="1600"/>
              </a:spcAft>
              <a:buFont typeface="Abel"/>
              <a:buNone/>
            </a:pPr>
            <a:r>
              <a:rPr lang="en-US" sz="1100" dirty="0" err="1">
                <a:latin typeface="Anton"/>
                <a:ea typeface="Anton"/>
                <a:cs typeface="Anton"/>
                <a:sym typeface="Anton"/>
              </a:rPr>
              <a:t>Departamento</a:t>
            </a:r>
            <a:endParaRPr lang="en-US" sz="1100" dirty="0"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78276A-501D-4FF8-8735-C0C8047AC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663200"/>
              </p:ext>
            </p:extLst>
          </p:nvPr>
        </p:nvGraphicFramePr>
        <p:xfrm>
          <a:off x="4343640" y="1774547"/>
          <a:ext cx="4632272" cy="1235506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21447">
                  <a:extLst>
                    <a:ext uri="{9D8B030D-6E8A-4147-A177-3AD203B41FA5}">
                      <a16:colId xmlns:a16="http://schemas.microsoft.com/office/drawing/2014/main" val="2540527831"/>
                    </a:ext>
                  </a:extLst>
                </a:gridCol>
                <a:gridCol w="770826">
                  <a:extLst>
                    <a:ext uri="{9D8B030D-6E8A-4147-A177-3AD203B41FA5}">
                      <a16:colId xmlns:a16="http://schemas.microsoft.com/office/drawing/2014/main" val="609807542"/>
                    </a:ext>
                  </a:extLst>
                </a:gridCol>
                <a:gridCol w="1029392">
                  <a:extLst>
                    <a:ext uri="{9D8B030D-6E8A-4147-A177-3AD203B41FA5}">
                      <a16:colId xmlns:a16="http://schemas.microsoft.com/office/drawing/2014/main" val="3576362955"/>
                    </a:ext>
                  </a:extLst>
                </a:gridCol>
                <a:gridCol w="843272">
                  <a:extLst>
                    <a:ext uri="{9D8B030D-6E8A-4147-A177-3AD203B41FA5}">
                      <a16:colId xmlns:a16="http://schemas.microsoft.com/office/drawing/2014/main" val="2193793384"/>
                    </a:ext>
                  </a:extLst>
                </a:gridCol>
                <a:gridCol w="867335">
                  <a:extLst>
                    <a:ext uri="{9D8B030D-6E8A-4147-A177-3AD203B41FA5}">
                      <a16:colId xmlns:a16="http://schemas.microsoft.com/office/drawing/2014/main" val="2380112850"/>
                    </a:ext>
                  </a:extLst>
                </a:gridCol>
              </a:tblGrid>
              <a:tr h="13217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Row Labels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PromedioRecaudo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MínimoRecaudo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MáximoRecaudo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900219147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ACAPULCO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1547579356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2507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68958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3939965615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2016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13791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653462555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Caldas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206875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8169751900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 680812659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588188700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803528400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1082483801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2017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13791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2050943421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Caldas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206875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9246599100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770549925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667394100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919063600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1502351101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2018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13791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4231525042"/>
                  </a:ext>
                </a:extLst>
              </a:tr>
              <a:tr h="1379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Caldas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nton" panose="020B0604020202020204" charset="0"/>
                      </a:endParaRPr>
                    </a:p>
                  </a:txBody>
                  <a:tcPr marL="206875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19410891450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1617574288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1107747800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1927190700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47" marR="5747" marT="5747" marB="0" anchor="b"/>
                </a:tc>
                <a:extLst>
                  <a:ext uri="{0D108BD9-81ED-4DB2-BD59-A6C34878D82A}">
                    <a16:rowId xmlns:a16="http://schemas.microsoft.com/office/drawing/2014/main" val="3021577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48877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latin typeface="Anton"/>
                <a:ea typeface="Anton"/>
                <a:cs typeface="Anton"/>
                <a:sym typeface="Anton"/>
              </a:rPr>
              <a:t>Tráfico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294967295"/>
          </p:nvPr>
        </p:nvSpPr>
        <p:spPr>
          <a:xfrm flipH="1">
            <a:off x="1613325" y="35346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Información sobre el tráfico en ese peaje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768813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Código Vía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1098700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Año/Mes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438925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Nombre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534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Tráfico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887713" y="843526"/>
            <a:ext cx="624465" cy="731484"/>
          </a:xfrm>
          <a:custGeom>
            <a:avLst/>
            <a:gdLst/>
            <a:ahLst/>
            <a:cxnLst/>
            <a:rect l="l" t="t" r="r" b="b"/>
            <a:pathLst>
              <a:path w="21619" h="25324" extrusionOk="0">
                <a:moveTo>
                  <a:pt x="12664" y="0"/>
                </a:moveTo>
                <a:cubicBezTo>
                  <a:pt x="5681" y="0"/>
                  <a:pt x="0" y="5680"/>
                  <a:pt x="0" y="12663"/>
                </a:cubicBezTo>
                <a:cubicBezTo>
                  <a:pt x="0" y="19644"/>
                  <a:pt x="5681" y="25324"/>
                  <a:pt x="12664" y="25324"/>
                </a:cubicBezTo>
                <a:lnTo>
                  <a:pt x="12664" y="18416"/>
                </a:lnTo>
                <a:cubicBezTo>
                  <a:pt x="9492" y="18416"/>
                  <a:pt x="6908" y="15836"/>
                  <a:pt x="6908" y="12663"/>
                </a:cubicBezTo>
                <a:cubicBezTo>
                  <a:pt x="6908" y="9488"/>
                  <a:pt x="9492" y="6908"/>
                  <a:pt x="12664" y="6908"/>
                </a:cubicBezTo>
                <a:cubicBezTo>
                  <a:pt x="14202" y="6908"/>
                  <a:pt x="15649" y="7506"/>
                  <a:pt x="16735" y="8592"/>
                </a:cubicBezTo>
                <a:lnTo>
                  <a:pt x="21618" y="3710"/>
                </a:lnTo>
                <a:cubicBezTo>
                  <a:pt x="19225" y="1317"/>
                  <a:pt x="16046" y="0"/>
                  <a:pt x="12664" y="0"/>
                </a:cubicBezTo>
                <a:close/>
              </a:path>
            </a:pathLst>
          </a:custGeom>
          <a:solidFill>
            <a:srgbClr val="FFF566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688172" y="809528"/>
            <a:ext cx="565366" cy="965019"/>
          </a:xfrm>
          <a:custGeom>
            <a:avLst/>
            <a:gdLst/>
            <a:ahLst/>
            <a:cxnLst/>
            <a:rect l="l" t="t" r="r" b="b"/>
            <a:pathLst>
              <a:path w="19573" h="33409" extrusionOk="0">
                <a:moveTo>
                  <a:pt x="5736" y="0"/>
                </a:moveTo>
                <a:cubicBezTo>
                  <a:pt x="2036" y="3696"/>
                  <a:pt x="1" y="8611"/>
                  <a:pt x="1" y="13840"/>
                </a:cubicBezTo>
                <a:cubicBezTo>
                  <a:pt x="1" y="24632"/>
                  <a:pt x="8782" y="33408"/>
                  <a:pt x="19572" y="33408"/>
                </a:cubicBezTo>
                <a:lnTo>
                  <a:pt x="19572" y="26501"/>
                </a:lnTo>
                <a:cubicBezTo>
                  <a:pt x="12589" y="26501"/>
                  <a:pt x="6908" y="20821"/>
                  <a:pt x="6908" y="13840"/>
                </a:cubicBezTo>
                <a:cubicBezTo>
                  <a:pt x="6908" y="10455"/>
                  <a:pt x="8226" y="7276"/>
                  <a:pt x="10619" y="4887"/>
                </a:cubicBezTo>
                <a:lnTo>
                  <a:pt x="5736" y="0"/>
                </a:lnTo>
                <a:close/>
              </a:path>
            </a:pathLst>
          </a:custGeom>
          <a:solidFill>
            <a:srgbClr val="FFF566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488775" y="444475"/>
            <a:ext cx="1529605" cy="1529576"/>
          </a:xfrm>
          <a:custGeom>
            <a:avLst/>
            <a:gdLst/>
            <a:ahLst/>
            <a:cxnLst/>
            <a:rect l="l" t="t" r="r" b="b"/>
            <a:pathLst>
              <a:path w="52955" h="52954" extrusionOk="0">
                <a:moveTo>
                  <a:pt x="26475" y="0"/>
                </a:moveTo>
                <a:cubicBezTo>
                  <a:pt x="11877" y="0"/>
                  <a:pt x="1" y="11877"/>
                  <a:pt x="1" y="26478"/>
                </a:cubicBezTo>
                <a:cubicBezTo>
                  <a:pt x="1" y="41077"/>
                  <a:pt x="11877" y="52954"/>
                  <a:pt x="26475" y="52954"/>
                </a:cubicBezTo>
                <a:lnTo>
                  <a:pt x="26475" y="46046"/>
                </a:lnTo>
                <a:cubicBezTo>
                  <a:pt x="15685" y="46046"/>
                  <a:pt x="6904" y="37270"/>
                  <a:pt x="6904" y="26478"/>
                </a:cubicBezTo>
                <a:cubicBezTo>
                  <a:pt x="6904" y="15688"/>
                  <a:pt x="15685" y="6908"/>
                  <a:pt x="26475" y="6908"/>
                </a:cubicBezTo>
                <a:cubicBezTo>
                  <a:pt x="37267" y="6908"/>
                  <a:pt x="46047" y="15688"/>
                  <a:pt x="46047" y="26478"/>
                </a:cubicBezTo>
                <a:lnTo>
                  <a:pt x="52954" y="26478"/>
                </a:lnTo>
                <a:cubicBezTo>
                  <a:pt x="52954" y="11877"/>
                  <a:pt x="41073" y="0"/>
                  <a:pt x="26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1"/>
          <p:cNvCxnSpPr>
            <a:stCxn id="143" idx="3"/>
          </p:cNvCxnSpPr>
          <p:nvPr/>
        </p:nvCxnSpPr>
        <p:spPr>
          <a:xfrm rot="10800000">
            <a:off x="2248350" y="557425"/>
            <a:ext cx="9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1" name="Google Shape;151;p21"/>
          <p:cNvCxnSpPr>
            <a:stCxn id="141" idx="3"/>
          </p:cNvCxnSpPr>
          <p:nvPr/>
        </p:nvCxnSpPr>
        <p:spPr>
          <a:xfrm rot="10800000">
            <a:off x="1893150" y="8873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2" name="Google Shape;152;p21"/>
          <p:cNvCxnSpPr>
            <a:stCxn id="142" idx="3"/>
          </p:cNvCxnSpPr>
          <p:nvPr/>
        </p:nvCxnSpPr>
        <p:spPr>
          <a:xfrm rot="10800000">
            <a:off x="1993050" y="1217200"/>
            <a:ext cx="121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" name="Google Shape;155;p21"/>
          <p:cNvCxnSpPr>
            <a:cxnSpLocks/>
          </p:cNvCxnSpPr>
          <p:nvPr/>
        </p:nvCxnSpPr>
        <p:spPr>
          <a:xfrm>
            <a:off x="2253726" y="1474765"/>
            <a:ext cx="91299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8" name="Google Shape;158;p21"/>
          <p:cNvSpPr/>
          <p:nvPr/>
        </p:nvSpPr>
        <p:spPr>
          <a:xfrm>
            <a:off x="316672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329127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Tráfico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40829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Tráfico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3291275" y="40829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CO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Tráfico Recaudo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" name="Google Shape;142;p21">
            <a:extLst>
              <a:ext uri="{FF2B5EF4-FFF2-40B4-BE49-F238E27FC236}">
                <a16:creationId xmlns:a16="http://schemas.microsoft.com/office/drawing/2014/main" id="{43C6CFA1-782D-43FA-8D53-98CDB27AD32C}"/>
              </a:ext>
            </a:extLst>
          </p:cNvPr>
          <p:cNvSpPr txBox="1">
            <a:spLocks/>
          </p:cNvSpPr>
          <p:nvPr/>
        </p:nvSpPr>
        <p:spPr>
          <a:xfrm flipH="1">
            <a:off x="3008843" y="1428087"/>
            <a:ext cx="1044508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spcAft>
                <a:spcPts val="1600"/>
              </a:spcAft>
              <a:buFont typeface="Abel"/>
              <a:buNone/>
            </a:pPr>
            <a:r>
              <a:rPr lang="en-US" sz="1100" dirty="0" err="1">
                <a:latin typeface="Anton"/>
                <a:ea typeface="Anton"/>
                <a:cs typeface="Anton"/>
                <a:sym typeface="Anton"/>
              </a:rPr>
              <a:t>Departamento</a:t>
            </a:r>
            <a:endParaRPr lang="en-US" sz="1100" dirty="0"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6B006B-1EBE-4F9E-A5B8-69689043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0558"/>
              </p:ext>
            </p:extLst>
          </p:nvPr>
        </p:nvGraphicFramePr>
        <p:xfrm>
          <a:off x="4828867" y="1098700"/>
          <a:ext cx="3992179" cy="2238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967">
                  <a:extLst>
                    <a:ext uri="{9D8B030D-6E8A-4147-A177-3AD203B41FA5}">
                      <a16:colId xmlns:a16="http://schemas.microsoft.com/office/drawing/2014/main" val="1962154009"/>
                    </a:ext>
                  </a:extLst>
                </a:gridCol>
                <a:gridCol w="761907">
                  <a:extLst>
                    <a:ext uri="{9D8B030D-6E8A-4147-A177-3AD203B41FA5}">
                      <a16:colId xmlns:a16="http://schemas.microsoft.com/office/drawing/2014/main" val="1060775323"/>
                    </a:ext>
                  </a:extLst>
                </a:gridCol>
                <a:gridCol w="910492">
                  <a:extLst>
                    <a:ext uri="{9D8B030D-6E8A-4147-A177-3AD203B41FA5}">
                      <a16:colId xmlns:a16="http://schemas.microsoft.com/office/drawing/2014/main" val="2804496734"/>
                    </a:ext>
                  </a:extLst>
                </a:gridCol>
                <a:gridCol w="743496">
                  <a:extLst>
                    <a:ext uri="{9D8B030D-6E8A-4147-A177-3AD203B41FA5}">
                      <a16:colId xmlns:a16="http://schemas.microsoft.com/office/drawing/2014/main" val="1894290656"/>
                    </a:ext>
                  </a:extLst>
                </a:gridCol>
                <a:gridCol w="497317">
                  <a:extLst>
                    <a:ext uri="{9D8B030D-6E8A-4147-A177-3AD203B41FA5}">
                      <a16:colId xmlns:a16="http://schemas.microsoft.com/office/drawing/2014/main" val="491943901"/>
                    </a:ext>
                  </a:extLst>
                </a:gridCol>
              </a:tblGrid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Row Labels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MaximoTrafico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PromedioTrafico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MinimoTrafico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Trafico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973179944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2016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3021163147"/>
                  </a:ext>
                </a:extLst>
              </a:tr>
              <a:tr h="16858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Antioquia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738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2351121082"/>
                  </a:ext>
                </a:extLst>
              </a:tr>
              <a:tr h="6600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Ausente</a:t>
                      </a:r>
                      <a:r>
                        <a:rPr lang="en-US" sz="800" b="1" u="none" strike="noStrike" dirty="0">
                          <a:effectLst/>
                        </a:rPr>
                        <a:t> </a:t>
                      </a:r>
                      <a:r>
                        <a:rPr lang="en-US" sz="800" b="1" u="none" strike="noStrike" dirty="0" err="1">
                          <a:effectLst/>
                        </a:rPr>
                        <a:t>código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476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3509416750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PALMITAS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4214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623289856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Abr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833856172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Ago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102756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102756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102756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102756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472174540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Dic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111372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111372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111372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111372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3257481971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Ene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2207777537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Feb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28381643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Jul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113653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113653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113653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113653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575928247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Jun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041742658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Mar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647201601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May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810465120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Nov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103254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103254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103254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103254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3045776848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Oct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114494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114494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114494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114494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2029680376"/>
                  </a:ext>
                </a:extLst>
              </a:tr>
              <a:tr h="1294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Sep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8952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94356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94356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94356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94356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b"/>
                </a:tc>
                <a:extLst>
                  <a:ext uri="{0D108BD9-81ED-4DB2-BD59-A6C34878D82A}">
                    <a16:rowId xmlns:a16="http://schemas.microsoft.com/office/drawing/2014/main" val="116400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57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48877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latin typeface="Anton"/>
                <a:ea typeface="Anton"/>
                <a:cs typeface="Anton"/>
                <a:sym typeface="Anton"/>
              </a:rPr>
              <a:t>Categoría de 1-5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294967295"/>
          </p:nvPr>
        </p:nvSpPr>
        <p:spPr>
          <a:xfrm flipH="1">
            <a:off x="1608652" y="3476150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Costo del peaje por departamento para cada categoría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768813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Código Vía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294967295"/>
          </p:nvPr>
        </p:nvSpPr>
        <p:spPr>
          <a:xfrm flipH="1">
            <a:off x="3209850" y="438925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Nombre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534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Costos de viaje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887713" y="843526"/>
            <a:ext cx="624465" cy="731484"/>
          </a:xfrm>
          <a:custGeom>
            <a:avLst/>
            <a:gdLst/>
            <a:ahLst/>
            <a:cxnLst/>
            <a:rect l="l" t="t" r="r" b="b"/>
            <a:pathLst>
              <a:path w="21619" h="25324" extrusionOk="0">
                <a:moveTo>
                  <a:pt x="12664" y="0"/>
                </a:moveTo>
                <a:cubicBezTo>
                  <a:pt x="5681" y="0"/>
                  <a:pt x="0" y="5680"/>
                  <a:pt x="0" y="12663"/>
                </a:cubicBezTo>
                <a:cubicBezTo>
                  <a:pt x="0" y="19644"/>
                  <a:pt x="5681" y="25324"/>
                  <a:pt x="12664" y="25324"/>
                </a:cubicBezTo>
                <a:lnTo>
                  <a:pt x="12664" y="18416"/>
                </a:lnTo>
                <a:cubicBezTo>
                  <a:pt x="9492" y="18416"/>
                  <a:pt x="6908" y="15836"/>
                  <a:pt x="6908" y="12663"/>
                </a:cubicBezTo>
                <a:cubicBezTo>
                  <a:pt x="6908" y="9488"/>
                  <a:pt x="9492" y="6908"/>
                  <a:pt x="12664" y="6908"/>
                </a:cubicBezTo>
                <a:cubicBezTo>
                  <a:pt x="14202" y="6908"/>
                  <a:pt x="15649" y="7506"/>
                  <a:pt x="16735" y="8592"/>
                </a:cubicBezTo>
                <a:lnTo>
                  <a:pt x="21618" y="3710"/>
                </a:lnTo>
                <a:cubicBezTo>
                  <a:pt x="19225" y="1317"/>
                  <a:pt x="16046" y="0"/>
                  <a:pt x="12664" y="0"/>
                </a:cubicBezTo>
                <a:close/>
              </a:path>
            </a:pathLst>
          </a:custGeom>
          <a:solidFill>
            <a:srgbClr val="FFF566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688172" y="809528"/>
            <a:ext cx="565366" cy="965019"/>
          </a:xfrm>
          <a:custGeom>
            <a:avLst/>
            <a:gdLst/>
            <a:ahLst/>
            <a:cxnLst/>
            <a:rect l="l" t="t" r="r" b="b"/>
            <a:pathLst>
              <a:path w="19573" h="33409" extrusionOk="0">
                <a:moveTo>
                  <a:pt x="5736" y="0"/>
                </a:moveTo>
                <a:cubicBezTo>
                  <a:pt x="2036" y="3696"/>
                  <a:pt x="1" y="8611"/>
                  <a:pt x="1" y="13840"/>
                </a:cubicBezTo>
                <a:cubicBezTo>
                  <a:pt x="1" y="24632"/>
                  <a:pt x="8782" y="33408"/>
                  <a:pt x="19572" y="33408"/>
                </a:cubicBezTo>
                <a:lnTo>
                  <a:pt x="19572" y="26501"/>
                </a:lnTo>
                <a:cubicBezTo>
                  <a:pt x="12589" y="26501"/>
                  <a:pt x="6908" y="20821"/>
                  <a:pt x="6908" y="13840"/>
                </a:cubicBezTo>
                <a:cubicBezTo>
                  <a:pt x="6908" y="10455"/>
                  <a:pt x="8226" y="7276"/>
                  <a:pt x="10619" y="4887"/>
                </a:cubicBezTo>
                <a:lnTo>
                  <a:pt x="5736" y="0"/>
                </a:lnTo>
                <a:close/>
              </a:path>
            </a:pathLst>
          </a:custGeom>
          <a:solidFill>
            <a:srgbClr val="FFF566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488775" y="444475"/>
            <a:ext cx="1529605" cy="1529576"/>
          </a:xfrm>
          <a:custGeom>
            <a:avLst/>
            <a:gdLst/>
            <a:ahLst/>
            <a:cxnLst/>
            <a:rect l="l" t="t" r="r" b="b"/>
            <a:pathLst>
              <a:path w="52955" h="52954" extrusionOk="0">
                <a:moveTo>
                  <a:pt x="26475" y="0"/>
                </a:moveTo>
                <a:cubicBezTo>
                  <a:pt x="11877" y="0"/>
                  <a:pt x="1" y="11877"/>
                  <a:pt x="1" y="26478"/>
                </a:cubicBezTo>
                <a:cubicBezTo>
                  <a:pt x="1" y="41077"/>
                  <a:pt x="11877" y="52954"/>
                  <a:pt x="26475" y="52954"/>
                </a:cubicBezTo>
                <a:lnTo>
                  <a:pt x="26475" y="46046"/>
                </a:lnTo>
                <a:cubicBezTo>
                  <a:pt x="15685" y="46046"/>
                  <a:pt x="6904" y="37270"/>
                  <a:pt x="6904" y="26478"/>
                </a:cubicBezTo>
                <a:cubicBezTo>
                  <a:pt x="6904" y="15688"/>
                  <a:pt x="15685" y="6908"/>
                  <a:pt x="26475" y="6908"/>
                </a:cubicBezTo>
                <a:cubicBezTo>
                  <a:pt x="37267" y="6908"/>
                  <a:pt x="46047" y="15688"/>
                  <a:pt x="46047" y="26478"/>
                </a:cubicBezTo>
                <a:lnTo>
                  <a:pt x="52954" y="26478"/>
                </a:lnTo>
                <a:cubicBezTo>
                  <a:pt x="52954" y="11877"/>
                  <a:pt x="41073" y="0"/>
                  <a:pt x="26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1"/>
          <p:cNvCxnSpPr>
            <a:stCxn id="143" idx="3"/>
          </p:cNvCxnSpPr>
          <p:nvPr/>
        </p:nvCxnSpPr>
        <p:spPr>
          <a:xfrm rot="10800000">
            <a:off x="2248350" y="557425"/>
            <a:ext cx="9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1" name="Google Shape;151;p21"/>
          <p:cNvCxnSpPr>
            <a:cxnSpLocks/>
            <a:stCxn id="141" idx="3"/>
          </p:cNvCxnSpPr>
          <p:nvPr/>
        </p:nvCxnSpPr>
        <p:spPr>
          <a:xfrm rot="10800000">
            <a:off x="1893150" y="887313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" name="Google Shape;155;p21"/>
          <p:cNvCxnSpPr>
            <a:cxnSpLocks/>
          </p:cNvCxnSpPr>
          <p:nvPr/>
        </p:nvCxnSpPr>
        <p:spPr>
          <a:xfrm>
            <a:off x="2253726" y="1191404"/>
            <a:ext cx="912999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8" name="Google Shape;158;p21"/>
          <p:cNvSpPr/>
          <p:nvPr/>
        </p:nvSpPr>
        <p:spPr>
          <a:xfrm>
            <a:off x="316672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2;p21">
            <a:extLst>
              <a:ext uri="{FF2B5EF4-FFF2-40B4-BE49-F238E27FC236}">
                <a16:creationId xmlns:a16="http://schemas.microsoft.com/office/drawing/2014/main" id="{43C6CFA1-782D-43FA-8D53-98CDB27AD32C}"/>
              </a:ext>
            </a:extLst>
          </p:cNvPr>
          <p:cNvSpPr txBox="1">
            <a:spLocks/>
          </p:cNvSpPr>
          <p:nvPr/>
        </p:nvSpPr>
        <p:spPr>
          <a:xfrm flipH="1">
            <a:off x="3166725" y="1030462"/>
            <a:ext cx="1044508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spcAft>
                <a:spcPts val="1600"/>
              </a:spcAft>
              <a:buFont typeface="Abel"/>
              <a:buNone/>
            </a:pPr>
            <a:r>
              <a:rPr lang="en-US" sz="1100" dirty="0" err="1">
                <a:latin typeface="Anton"/>
                <a:ea typeface="Anton"/>
                <a:cs typeface="Anton"/>
                <a:sym typeface="Anton"/>
              </a:rPr>
              <a:t>Departamento</a:t>
            </a:r>
            <a:endParaRPr lang="en-US" sz="1100" dirty="0"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589F4C-70DE-4C15-80AA-18BC3DD90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535246"/>
              </p:ext>
            </p:extLst>
          </p:nvPr>
        </p:nvGraphicFramePr>
        <p:xfrm>
          <a:off x="5969928" y="1090106"/>
          <a:ext cx="14859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5480550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Row Labels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090505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Ausente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1808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Antioquia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extLst>
                  <a:ext uri="{0D108BD9-81ED-4DB2-BD59-A6C34878D82A}">
                    <a16:rowId xmlns:a16="http://schemas.microsoft.com/office/drawing/2014/main" val="12515038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16200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7620" marT="7620" marB="0" anchor="b"/>
                </a:tc>
                <a:extLst>
                  <a:ext uri="{0D108BD9-81ED-4DB2-BD59-A6C34878D82A}">
                    <a16:rowId xmlns:a16="http://schemas.microsoft.com/office/drawing/2014/main" val="2010260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18300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7620" marT="7620" marB="0" anchor="b"/>
                </a:tc>
                <a:extLst>
                  <a:ext uri="{0D108BD9-81ED-4DB2-BD59-A6C34878D82A}">
                    <a16:rowId xmlns:a16="http://schemas.microsoft.com/office/drawing/2014/main" val="606988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39900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0" marR="7620" marT="7620" marB="0" anchor="b"/>
                </a:tc>
                <a:extLst>
                  <a:ext uri="{0D108BD9-81ED-4DB2-BD59-A6C34878D82A}">
                    <a16:rowId xmlns:a16="http://schemas.microsoft.com/office/drawing/2014/main" val="7179444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51900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0" marR="7620" marT="7620" marB="0" anchor="b"/>
                </a:tc>
                <a:extLst>
                  <a:ext uri="{0D108BD9-81ED-4DB2-BD59-A6C34878D82A}">
                    <a16:rowId xmlns:a16="http://schemas.microsoft.com/office/drawing/2014/main" val="3861707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62100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640" marR="7620" marT="7620" marB="0" anchor="b"/>
                </a:tc>
                <a:extLst>
                  <a:ext uri="{0D108BD9-81ED-4DB2-BD59-A6C34878D82A}">
                    <a16:rowId xmlns:a16="http://schemas.microsoft.com/office/drawing/2014/main" val="30720098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Norte de Santander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extLst>
                  <a:ext uri="{0D108BD9-81ED-4DB2-BD59-A6C34878D82A}">
                    <a16:rowId xmlns:a16="http://schemas.microsoft.com/office/drawing/2014/main" val="12575954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7620" marT="7620" marB="0" anchor="b"/>
                </a:tc>
                <a:extLst>
                  <a:ext uri="{0D108BD9-81ED-4DB2-BD59-A6C34878D82A}">
                    <a16:rowId xmlns:a16="http://schemas.microsoft.com/office/drawing/2014/main" val="13307724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7620" marT="7620" marB="0" anchor="b"/>
                </a:tc>
                <a:extLst>
                  <a:ext uri="{0D108BD9-81ED-4DB2-BD59-A6C34878D82A}">
                    <a16:rowId xmlns:a16="http://schemas.microsoft.com/office/drawing/2014/main" val="1110999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0" marR="7620" marT="7620" marB="0" anchor="b"/>
                </a:tc>
                <a:extLst>
                  <a:ext uri="{0D108BD9-81ED-4DB2-BD59-A6C34878D82A}">
                    <a16:rowId xmlns:a16="http://schemas.microsoft.com/office/drawing/2014/main" val="18342429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0" marR="7620" marT="7620" marB="0" anchor="b"/>
                </a:tc>
                <a:extLst>
                  <a:ext uri="{0D108BD9-81ED-4DB2-BD59-A6C34878D82A}">
                    <a16:rowId xmlns:a16="http://schemas.microsoft.com/office/drawing/2014/main" val="12359280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640" marR="7620" marT="7620" marB="0" anchor="b"/>
                </a:tc>
                <a:extLst>
                  <a:ext uri="{0D108BD9-81ED-4DB2-BD59-A6C34878D82A}">
                    <a16:rowId xmlns:a16="http://schemas.microsoft.com/office/drawing/2014/main" val="42373023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3588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880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48877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4294967295"/>
          </p:nvPr>
        </p:nvSpPr>
        <p:spPr>
          <a:xfrm>
            <a:off x="1613325" y="3301874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latin typeface="Anton"/>
                <a:ea typeface="Anton"/>
                <a:cs typeface="Anton"/>
                <a:sym typeface="Anton"/>
              </a:rPr>
              <a:t>Recaudo y tráfico</a:t>
            </a:r>
            <a:endParaRPr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294967295"/>
          </p:nvPr>
        </p:nvSpPr>
        <p:spPr>
          <a:xfrm flipH="1">
            <a:off x="1608652" y="3476150"/>
            <a:ext cx="1553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Recaudo y tráfico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294967295"/>
          </p:nvPr>
        </p:nvSpPr>
        <p:spPr>
          <a:xfrm flipH="1">
            <a:off x="3187725" y="735757"/>
            <a:ext cx="795600" cy="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CO" sz="1100" dirty="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Año</a:t>
            </a:r>
            <a:endParaRPr sz="1100" dirty="0"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ctrTitle"/>
          </p:nvPr>
        </p:nvSpPr>
        <p:spPr>
          <a:xfrm>
            <a:off x="541049" y="2143950"/>
            <a:ext cx="1879421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Departamentos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1887713" y="843526"/>
            <a:ext cx="624465" cy="731484"/>
          </a:xfrm>
          <a:custGeom>
            <a:avLst/>
            <a:gdLst/>
            <a:ahLst/>
            <a:cxnLst/>
            <a:rect l="l" t="t" r="r" b="b"/>
            <a:pathLst>
              <a:path w="21619" h="25324" extrusionOk="0">
                <a:moveTo>
                  <a:pt x="12664" y="0"/>
                </a:moveTo>
                <a:cubicBezTo>
                  <a:pt x="5681" y="0"/>
                  <a:pt x="0" y="5680"/>
                  <a:pt x="0" y="12663"/>
                </a:cubicBezTo>
                <a:cubicBezTo>
                  <a:pt x="0" y="19644"/>
                  <a:pt x="5681" y="25324"/>
                  <a:pt x="12664" y="25324"/>
                </a:cubicBezTo>
                <a:lnTo>
                  <a:pt x="12664" y="18416"/>
                </a:lnTo>
                <a:cubicBezTo>
                  <a:pt x="9492" y="18416"/>
                  <a:pt x="6908" y="15836"/>
                  <a:pt x="6908" y="12663"/>
                </a:cubicBezTo>
                <a:cubicBezTo>
                  <a:pt x="6908" y="9488"/>
                  <a:pt x="9492" y="6908"/>
                  <a:pt x="12664" y="6908"/>
                </a:cubicBezTo>
                <a:cubicBezTo>
                  <a:pt x="14202" y="6908"/>
                  <a:pt x="15649" y="7506"/>
                  <a:pt x="16735" y="8592"/>
                </a:cubicBezTo>
                <a:lnTo>
                  <a:pt x="21618" y="3710"/>
                </a:lnTo>
                <a:cubicBezTo>
                  <a:pt x="19225" y="1317"/>
                  <a:pt x="16046" y="0"/>
                  <a:pt x="12664" y="0"/>
                </a:cubicBezTo>
                <a:close/>
              </a:path>
            </a:pathLst>
          </a:custGeom>
          <a:solidFill>
            <a:srgbClr val="FFF566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688172" y="809528"/>
            <a:ext cx="565366" cy="965019"/>
          </a:xfrm>
          <a:custGeom>
            <a:avLst/>
            <a:gdLst/>
            <a:ahLst/>
            <a:cxnLst/>
            <a:rect l="l" t="t" r="r" b="b"/>
            <a:pathLst>
              <a:path w="19573" h="33409" extrusionOk="0">
                <a:moveTo>
                  <a:pt x="5736" y="0"/>
                </a:moveTo>
                <a:cubicBezTo>
                  <a:pt x="2036" y="3696"/>
                  <a:pt x="1" y="8611"/>
                  <a:pt x="1" y="13840"/>
                </a:cubicBezTo>
                <a:cubicBezTo>
                  <a:pt x="1" y="24632"/>
                  <a:pt x="8782" y="33408"/>
                  <a:pt x="19572" y="33408"/>
                </a:cubicBezTo>
                <a:lnTo>
                  <a:pt x="19572" y="26501"/>
                </a:lnTo>
                <a:cubicBezTo>
                  <a:pt x="12589" y="26501"/>
                  <a:pt x="6908" y="20821"/>
                  <a:pt x="6908" y="13840"/>
                </a:cubicBezTo>
                <a:cubicBezTo>
                  <a:pt x="6908" y="10455"/>
                  <a:pt x="8226" y="7276"/>
                  <a:pt x="10619" y="4887"/>
                </a:cubicBezTo>
                <a:lnTo>
                  <a:pt x="5736" y="0"/>
                </a:lnTo>
                <a:close/>
              </a:path>
            </a:pathLst>
          </a:custGeom>
          <a:solidFill>
            <a:srgbClr val="FFF566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488775" y="444475"/>
            <a:ext cx="1529605" cy="1529576"/>
          </a:xfrm>
          <a:custGeom>
            <a:avLst/>
            <a:gdLst/>
            <a:ahLst/>
            <a:cxnLst/>
            <a:rect l="l" t="t" r="r" b="b"/>
            <a:pathLst>
              <a:path w="52955" h="52954" extrusionOk="0">
                <a:moveTo>
                  <a:pt x="26475" y="0"/>
                </a:moveTo>
                <a:cubicBezTo>
                  <a:pt x="11877" y="0"/>
                  <a:pt x="1" y="11877"/>
                  <a:pt x="1" y="26478"/>
                </a:cubicBezTo>
                <a:cubicBezTo>
                  <a:pt x="1" y="41077"/>
                  <a:pt x="11877" y="52954"/>
                  <a:pt x="26475" y="52954"/>
                </a:cubicBezTo>
                <a:lnTo>
                  <a:pt x="26475" y="46046"/>
                </a:lnTo>
                <a:cubicBezTo>
                  <a:pt x="15685" y="46046"/>
                  <a:pt x="6904" y="37270"/>
                  <a:pt x="6904" y="26478"/>
                </a:cubicBezTo>
                <a:cubicBezTo>
                  <a:pt x="6904" y="15688"/>
                  <a:pt x="15685" y="6908"/>
                  <a:pt x="26475" y="6908"/>
                </a:cubicBezTo>
                <a:cubicBezTo>
                  <a:pt x="37267" y="6908"/>
                  <a:pt x="46047" y="15688"/>
                  <a:pt x="46047" y="26478"/>
                </a:cubicBezTo>
                <a:lnTo>
                  <a:pt x="52954" y="26478"/>
                </a:lnTo>
                <a:cubicBezTo>
                  <a:pt x="52954" y="11877"/>
                  <a:pt x="41073" y="0"/>
                  <a:pt x="264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 rot="10800000">
            <a:off x="2248350" y="557425"/>
            <a:ext cx="9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1" name="Google Shape;151;p21"/>
          <p:cNvCxnSpPr>
            <a:cxnSpLocks/>
            <a:stCxn id="141" idx="3"/>
          </p:cNvCxnSpPr>
          <p:nvPr/>
        </p:nvCxnSpPr>
        <p:spPr>
          <a:xfrm rot="10800000">
            <a:off x="1871025" y="854257"/>
            <a:ext cx="131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8" name="Google Shape;158;p21"/>
          <p:cNvSpPr/>
          <p:nvPr/>
        </p:nvSpPr>
        <p:spPr>
          <a:xfrm>
            <a:off x="3166725" y="3201249"/>
            <a:ext cx="418800" cy="208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2;p21">
            <a:extLst>
              <a:ext uri="{FF2B5EF4-FFF2-40B4-BE49-F238E27FC236}">
                <a16:creationId xmlns:a16="http://schemas.microsoft.com/office/drawing/2014/main" id="{43C6CFA1-782D-43FA-8D53-98CDB27AD32C}"/>
              </a:ext>
            </a:extLst>
          </p:cNvPr>
          <p:cNvSpPr txBox="1">
            <a:spLocks/>
          </p:cNvSpPr>
          <p:nvPr/>
        </p:nvSpPr>
        <p:spPr>
          <a:xfrm flipH="1">
            <a:off x="3255701" y="426119"/>
            <a:ext cx="1044508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spcAft>
                <a:spcPts val="1600"/>
              </a:spcAft>
              <a:buFont typeface="Abel"/>
              <a:buNone/>
            </a:pPr>
            <a:r>
              <a:rPr lang="en-US" sz="1100" dirty="0" err="1">
                <a:latin typeface="Anton"/>
                <a:ea typeface="Anton"/>
                <a:cs typeface="Anton"/>
                <a:sym typeface="Anton"/>
              </a:rPr>
              <a:t>Departamento</a:t>
            </a:r>
            <a:endParaRPr lang="en-US" sz="1100" dirty="0"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3A0DF9-3305-41EC-B9EF-20C31E1354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5120"/>
              </p:ext>
            </p:extLst>
          </p:nvPr>
        </p:nvGraphicFramePr>
        <p:xfrm>
          <a:off x="4572000" y="854257"/>
          <a:ext cx="4141694" cy="4206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6215">
                  <a:extLst>
                    <a:ext uri="{9D8B030D-6E8A-4147-A177-3AD203B41FA5}">
                      <a16:colId xmlns:a16="http://schemas.microsoft.com/office/drawing/2014/main" val="1637207913"/>
                    </a:ext>
                  </a:extLst>
                </a:gridCol>
                <a:gridCol w="616832">
                  <a:extLst>
                    <a:ext uri="{9D8B030D-6E8A-4147-A177-3AD203B41FA5}">
                      <a16:colId xmlns:a16="http://schemas.microsoft.com/office/drawing/2014/main" val="3128385699"/>
                    </a:ext>
                  </a:extLst>
                </a:gridCol>
                <a:gridCol w="616832">
                  <a:extLst>
                    <a:ext uri="{9D8B030D-6E8A-4147-A177-3AD203B41FA5}">
                      <a16:colId xmlns:a16="http://schemas.microsoft.com/office/drawing/2014/main" val="1491822739"/>
                    </a:ext>
                  </a:extLst>
                </a:gridCol>
                <a:gridCol w="779266">
                  <a:extLst>
                    <a:ext uri="{9D8B030D-6E8A-4147-A177-3AD203B41FA5}">
                      <a16:colId xmlns:a16="http://schemas.microsoft.com/office/drawing/2014/main" val="2809005729"/>
                    </a:ext>
                  </a:extLst>
                </a:gridCol>
                <a:gridCol w="942549">
                  <a:extLst>
                    <a:ext uri="{9D8B030D-6E8A-4147-A177-3AD203B41FA5}">
                      <a16:colId xmlns:a16="http://schemas.microsoft.com/office/drawing/2014/main" val="2867732991"/>
                    </a:ext>
                  </a:extLst>
                </a:gridCol>
              </a:tblGrid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Row Labels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Trafico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MaximoTrafico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 err="1">
                          <a:effectLst/>
                        </a:rPr>
                        <a:t>MaximoRecaudo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287350805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2016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95526898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Abr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26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87630219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Antioquia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15751864050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1316805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536188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7765660000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64407541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Atlantico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5860873600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696872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286384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2047208700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76479914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Bolivar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7517496200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995677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455233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1939218100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837207511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Boyaca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3833319450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411777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335927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3072710950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5991140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Caldas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5594194250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453103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116819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1418827800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591232855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Casanare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761539300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65591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65591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761539300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922918584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Cauca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4605458900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463544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277106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2617425900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462713902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Cesar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10748166200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16474752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15697200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2690094300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59634157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Cordoba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4871623650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730684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406289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1870379500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4265553482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Cundinamarca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58186753650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5417698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1025509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9415170700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329261892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Huila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4999028000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237695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148280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1641735000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825818187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La Guajira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2577783500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299462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135545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840841000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635308141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Magdalena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4478884100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290996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158484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2052236300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0253285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Meta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14289456100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1077391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261428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6196049300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62732098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Narino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1757557000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181944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181944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1757557000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150056410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Norte de Santander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1615072700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593625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366972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1115880600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470578136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Quindio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2725188800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196234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196234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2725188800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596866428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Risaralda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6828190850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501469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290987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4119695600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157563488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Santander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13579139700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1010897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139862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2546234700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199167455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Sucre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2577627900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395076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297445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1534592800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090671959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>
                          <a:effectLst/>
                        </a:rPr>
                        <a:t>Tolima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13158981900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866528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377511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5067527150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2300984653"/>
                  </a:ext>
                </a:extLst>
              </a:tr>
              <a:tr h="1366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u="none" strike="noStrike" dirty="0">
                          <a:effectLst/>
                        </a:rPr>
                        <a:t>Valle del Cauca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652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21031445900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1736907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412043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4079244350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94" marR="5694" marT="5694" marB="0" anchor="b"/>
                </a:tc>
                <a:extLst>
                  <a:ext uri="{0D108BD9-81ED-4DB2-BD59-A6C34878D82A}">
                    <a16:rowId xmlns:a16="http://schemas.microsoft.com/office/drawing/2014/main" val="3399514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46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206400" y="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15303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Diagrama de estrella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961561-45C7-45B5-8518-479D8361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02" y="-2011820"/>
            <a:ext cx="7083698" cy="91671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ational Financ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566"/>
      </a:accent1>
      <a:accent2>
        <a:srgbClr val="FFF566"/>
      </a:accent2>
      <a:accent3>
        <a:srgbClr val="FFF566"/>
      </a:accent3>
      <a:accent4>
        <a:srgbClr val="FFF566"/>
      </a:accent4>
      <a:accent5>
        <a:srgbClr val="FFF566"/>
      </a:accent5>
      <a:accent6>
        <a:srgbClr val="FFF566"/>
      </a:accent6>
      <a:hlink>
        <a:srgbClr val="FFF5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404</Words>
  <Application>Microsoft Office PowerPoint</Application>
  <PresentationFormat>On-screen Show (16:9)</PresentationFormat>
  <Paragraphs>278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Abel</vt:lpstr>
      <vt:lpstr>Saira ExtraCondensed ExtraBold</vt:lpstr>
      <vt:lpstr>Anton</vt:lpstr>
      <vt:lpstr>International Finance Meeting by Slidesgo</vt:lpstr>
      <vt:lpstr>InfraVisible </vt:lpstr>
      <vt:lpstr>Contenido</vt:lpstr>
      <vt:lpstr>InfraVisible  </vt:lpstr>
      <vt:lpstr>Distribución de los peajes en el país</vt:lpstr>
      <vt:lpstr>Recaudos</vt:lpstr>
      <vt:lpstr>Tráfico</vt:lpstr>
      <vt:lpstr>Costos de viaje</vt:lpstr>
      <vt:lpstr>Departamentos</vt:lpstr>
      <vt:lpstr>Diagrama de estrella</vt:lpstr>
      <vt:lpstr>Herramientas Utilizadas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InfraVisible </dc:title>
  <cp:lastModifiedBy>Juan Felipe Rubio Perdomo</cp:lastModifiedBy>
  <cp:revision>4</cp:revision>
  <dcterms:modified xsi:type="dcterms:W3CDTF">2020-11-03T02:24:13Z</dcterms:modified>
</cp:coreProperties>
</file>